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4" r:id="rId1"/>
  </p:sldMasterIdLst>
  <p:notesMasterIdLst>
    <p:notesMasterId r:id="rId27"/>
  </p:notesMasterIdLst>
  <p:handoutMasterIdLst>
    <p:handoutMasterId r:id="rId28"/>
  </p:handoutMasterIdLst>
  <p:sldIdLst>
    <p:sldId id="347" r:id="rId2"/>
    <p:sldId id="340" r:id="rId3"/>
    <p:sldId id="342" r:id="rId4"/>
    <p:sldId id="344" r:id="rId5"/>
    <p:sldId id="280" r:id="rId6"/>
    <p:sldId id="324" r:id="rId7"/>
    <p:sldId id="287" r:id="rId8"/>
    <p:sldId id="283" r:id="rId9"/>
    <p:sldId id="309" r:id="rId10"/>
    <p:sldId id="276" r:id="rId11"/>
    <p:sldId id="327" r:id="rId12"/>
    <p:sldId id="328" r:id="rId13"/>
    <p:sldId id="329" r:id="rId14"/>
    <p:sldId id="311" r:id="rId15"/>
    <p:sldId id="331" r:id="rId16"/>
    <p:sldId id="330" r:id="rId17"/>
    <p:sldId id="323" r:id="rId18"/>
    <p:sldId id="315" r:id="rId19"/>
    <p:sldId id="334" r:id="rId20"/>
    <p:sldId id="299" r:id="rId21"/>
    <p:sldId id="335" r:id="rId22"/>
    <p:sldId id="297" r:id="rId23"/>
    <p:sldId id="304" r:id="rId24"/>
    <p:sldId id="306" r:id="rId25"/>
    <p:sldId id="345" r:id="rId26"/>
  </p:sldIdLst>
  <p:sldSz cx="9144000" cy="6858000" type="screen4x3"/>
  <p:notesSz cx="6858000" cy="9144000"/>
  <p:custDataLst>
    <p:tags r:id="rId29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CC"/>
    <a:srgbClr val="F9E2FA"/>
    <a:srgbClr val="FFFF66"/>
    <a:srgbClr val="E479E7"/>
    <a:srgbClr val="EA94EC"/>
    <a:srgbClr val="F1B4F2"/>
    <a:srgbClr val="0000FF"/>
    <a:srgbClr val="C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128" autoAdjust="0"/>
    <p:restoredTop sz="94492" autoAdjust="0"/>
  </p:normalViewPr>
  <p:slideViewPr>
    <p:cSldViewPr>
      <p:cViewPr varScale="1">
        <p:scale>
          <a:sx n="64" d="100"/>
          <a:sy n="64" d="100"/>
        </p:scale>
        <p:origin x="-588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/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338FFDED-3B6E-4685-AE9A-B3C819333A8F}" type="datetimeFigureOut">
              <a:rPr lang="en-US"/>
              <a:pPr/>
              <a:t>11/6/2019</a:t>
            </a:fld>
            <a:endParaRPr lang="en-US"/>
          </a:p>
        </p:txBody>
      </p:sp>
      <p:sp>
        <p:nvSpPr>
          <p:cNvPr id="5018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/>
          </a:p>
        </p:txBody>
      </p:sp>
      <p:sp>
        <p:nvSpPr>
          <p:cNvPr id="5018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84569E25-7DB8-4FFD-98F3-6EB2FA2D44A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450508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5844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EF33C5FE-CE2C-4542-B6C4-A59A7285DC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15066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2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757E73-D855-4A13-A8EF-93C6DB9E23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809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6CA954-A8C8-4E4D-B40A-1AED65E8845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65907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EB76E0-D7C2-4AF1-86F6-94D85775CE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28836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E85A18-B28F-44A4-8BE5-6EE63B66A8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66844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E40BEC-B1BA-4B71-B21B-9FD06200D8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02526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EC2184-4350-4324-B264-D62E82FBDF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5670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8E98E6-C3F4-412C-8D19-F86BB628F95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77073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813671-84BA-41CB-85A7-0FAE8B5FA7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70582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077E1C-CDDA-4D60-BB6F-33283B53CBF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3383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5654A0-D3AE-40DC-BD2A-5DBE3B49B9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17135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E01BF1-F70C-4CCB-9050-25837487B3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514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63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4099F344-4773-41D9-87BC-56FB1F1D82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4" r:id="rId2"/>
    <p:sldLayoutId id="2147483673" r:id="rId3"/>
    <p:sldLayoutId id="2147483672" r:id="rId4"/>
    <p:sldLayoutId id="2147483671" r:id="rId5"/>
    <p:sldLayoutId id="2147483670" r:id="rId6"/>
    <p:sldLayoutId id="2147483669" r:id="rId7"/>
    <p:sldLayoutId id="2147483668" r:id="rId8"/>
    <p:sldLayoutId id="2147483667" r:id="rId9"/>
    <p:sldLayoutId id="2147483666" r:id="rId10"/>
    <p:sldLayoutId id="214748366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1.wmf"/><Relationship Id="rId7" Type="http://schemas.openxmlformats.org/officeDocument/2006/relationships/image" Target="../media/image5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gif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8.bin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7.wmf"/><Relationship Id="rId11" Type="http://schemas.openxmlformats.org/officeDocument/2006/relationships/image" Target="../media/image20.jpeg"/><Relationship Id="rId5" Type="http://schemas.openxmlformats.org/officeDocument/2006/relationships/oleObject" Target="../embeddings/oleObject9.bin"/><Relationship Id="rId10" Type="http://schemas.openxmlformats.org/officeDocument/2006/relationships/image" Target="../media/image25.jpeg"/><Relationship Id="rId4" Type="http://schemas.openxmlformats.org/officeDocument/2006/relationships/image" Target="../media/image8.png"/><Relationship Id="rId9" Type="http://schemas.openxmlformats.org/officeDocument/2006/relationships/image" Target="../media/image24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1.bin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7" Type="http://schemas.openxmlformats.org/officeDocument/2006/relationships/image" Target="../media/image28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jpeg"/><Relationship Id="rId5" Type="http://schemas.openxmlformats.org/officeDocument/2006/relationships/image" Target="../media/image12.jpeg"/><Relationship Id="rId4" Type="http://schemas.openxmlformats.org/officeDocument/2006/relationships/image" Target="../media/image10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2.bin"/><Relationship Id="rId4" Type="http://schemas.openxmlformats.org/officeDocument/2006/relationships/image" Target="../media/image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3.bin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www.skhcndaklak.gov.vn/Portals/0/Images/cchieng/12cchieng.JPG&amp;imgrefurl=http://www.skhcndaklak.gov.vn/Tint%25E1%25BB%25A9c/Tin%25C4%2591iaph%25C6%25B0%25C6%25A1ng/tabid/135/ChannelId/5/ItemId/117/Default.aspx&amp;usg=__WBYBGgImwdiZn3suK2nU9eUvTXY=&amp;h=752&amp;w=1134&amp;sz=886&amp;hl=vi&amp;start=5&amp;zoom=1&amp;tbnid=2MqwB70BHDLI_M:&amp;tbnh=99&amp;tbnw=150&amp;prev=/images%3Fq%3Dle%2Bhoi%2Bcong%2Bchieng%26um%3D1%26hl%3Dvi%26sa%3DG%26rlz%3D1T4RNSN_enVN399VN399%26tbs%3Disch:1&amp;um=1&amp;itbs=1" TargetMode="External"/><Relationship Id="rId13" Type="http://schemas.openxmlformats.org/officeDocument/2006/relationships/image" Target="../media/image36.jpeg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2.wmf"/><Relationship Id="rId12" Type="http://schemas.openxmlformats.org/officeDocument/2006/relationships/image" Target="../media/image35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7.wmf"/><Relationship Id="rId11" Type="http://schemas.openxmlformats.org/officeDocument/2006/relationships/image" Target="../media/image34.jpeg"/><Relationship Id="rId5" Type="http://schemas.openxmlformats.org/officeDocument/2006/relationships/oleObject" Target="../embeddings/oleObject14.bin"/><Relationship Id="rId10" Type="http://schemas.openxmlformats.org/officeDocument/2006/relationships/hyperlink" Target="http://www.google.com.vn/imgres?imgurl=http://bee.net.vn/dataimages/200906/original/images37022_115968.jpg&amp;imgrefurl=http://bee.net.vn/channel/2046/2009/06/1711324/&amp;usg=__-mhd-IZ3Ugbz8rtRvZJnBjmfC8g=&amp;h=300&amp;w=400&amp;sz=22&amp;hl=vi&amp;start=15&amp;zoom=1&amp;tbnid=7XDR-cGHZ3ibdM:&amp;tbnh=93&amp;tbnw=124&amp;prev=/images%3Fq%3Dle%2Bhoi%2Bcong%2Bchieng%26um%3D1%26hl%3Dvi%26sa%3DG%26rlz%3D1T4RNSN_enVN399VN399%26tbs%3Disch:1&amp;um=1&amp;itbs=1" TargetMode="External"/><Relationship Id="rId4" Type="http://schemas.openxmlformats.org/officeDocument/2006/relationships/image" Target="../media/image8.png"/><Relationship Id="rId9" Type="http://schemas.openxmlformats.org/officeDocument/2006/relationships/image" Target="../media/image33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image" Target="../media/image37.jpeg"/><Relationship Id="rId7" Type="http://schemas.openxmlformats.org/officeDocument/2006/relationships/hyperlink" Target="http://www.google.com.vn/imgres?imgurl=http://dangcongsan.vn/admin/Upload/News/2009/11/LE%2520MUNG%2520LUA%2520MOI.jpg&amp;imgrefurl=http://www.cpv.org.vn/cpv/Modules/News/NewsDetail.aspx%3Fco_id%3D30424%26cn_id%3D372586&amp;usg=__7ViIRhPySBg3aKXYGBAGVhqgamE=&amp;h=300&amp;w=450&amp;sz=58&amp;hl=vi&amp;start=4&amp;zoom=1&amp;tbnid=9mTfuum7rYJs5M:&amp;tbnh=85&amp;tbnw=127&amp;prev=/images%3Fq%3Dle%2Ban%2Bcom%2Bmoi%26um%3D1%26hl%3Dvi%26sa%3DN%26rlz%3D1T4RNSN_enVN399VN399%26tbs%3Disch:1&amp;um=1&amp;itbs=1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jpeg"/><Relationship Id="rId5" Type="http://schemas.openxmlformats.org/officeDocument/2006/relationships/hyperlink" Target="http://www.google.com.vn/imgres?imgurl=http://honvietquochoc.com.vn/getfile/7bbb3a1c-ba31-4027-95a0-c8a67ec086f8/Le-an-com-moi.aspx&amp;imgrefurl=http://honvietquochoc.com.vn/Van-hoa/Dan-toc-thieu-so/Le-an-com-moi-cua-nguoi-Ede.aspx&amp;usg=__jHgzGdEZZuvGsrfq12UjZxi8qPc=&amp;h=287&amp;w=400&amp;sz=30&amp;hl=vi&amp;start=1&amp;zoom=1&amp;tbnid=B-04ns_Y_9MOeM:&amp;tbnh=89&amp;tbnw=124&amp;prev=/images%3Fq%3Dle%2Ban%2Bcom%2Bmoi%26um%3D1%26hl%3Dvi%26sa%3DN%26rlz%3D1T4RNSN_enVN399VN399%26tbs%3Disch:1&amp;um=1&amp;itbs=1" TargetMode="External"/><Relationship Id="rId4" Type="http://schemas.openxmlformats.org/officeDocument/2006/relationships/image" Target="../media/image38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5.bin"/><Relationship Id="rId4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298.photobucket.com/albums/mm254/xuki87/Meovang010.jpg&amp;imgrefurl=http://www.123mua.com.vn/xem%3Fsp%3DePZbVPaOED&amp;usg=__uPNiOxYJ9iKamFl3Rij8ryyB-SU=&amp;h=1024&amp;w=768&amp;sz=88&amp;hl=vi&amp;start=6&amp;zoom=1&amp;tbnid=xaf75mpliYzcqM:&amp;tbnh=150&amp;tbnw=113&amp;prev=/images%3Fq%3Ddan%2Bto%2Brung%26um%3D1%26hl%3Dvi%26rlz%3D1T4RNSN_enVN399VN399%26tbs%3Disch:1&amp;um=1&amp;itbs=1" TargetMode="External"/><Relationship Id="rId13" Type="http://schemas.openxmlformats.org/officeDocument/2006/relationships/hyperlink" Target="http://www.google.com.vn/imgres?imgurl=http://www.hanhtrinhviet.com.vn/UpLoads_BaiViet/upload/CongChiengTayNguyen03.jpg&amp;imgrefurl=http://hanhtrinhviet.com.vn/xemthongtindulich/%3FIDT%3D23%26IDN%3D66%26.%3Dcong-chieng-tay-nguyen&amp;usg=__UTcs9-1OvJjcB8YnfMlvZkKchMQ=&amp;h=334&amp;w=450&amp;sz=48&amp;hl=vi&amp;start=1&amp;zoom=1&amp;tbnid=WeUN73EovNuY-M:&amp;tbnh=94&amp;tbnw=127&amp;prev=/images%3Fq%3Dcong%2Bchieng%2Btay%2Bnguyen%26um%3D1%26hl%3Dvi%26sa%3DN%26rlz%3D1T4RNSN_enVN399VN399%26tbs%3Disch:1&amp;um=1&amp;itbs=1" TargetMode="External"/><Relationship Id="rId18" Type="http://schemas.openxmlformats.org/officeDocument/2006/relationships/hyperlink" Target="http://www.google.com.vn/imgres?imgurl=http://d2.violet.vn/uploads/thumbnails/blog/2431/entrythumb/1087942.jpg&amp;imgrefurl=http://huuthanh1972.violet.vn/entry/list/cat_id/1153891&amp;usg=__StHdTIQgGDNX_wuMR7vxbPqDliw=&amp;h=144&amp;w=150&amp;sz=27&amp;hl=vi&amp;start=12&amp;zoom=1&amp;tbnid=quCyZmLvwl-5NM:&amp;tbnh=92&amp;tbnw=96&amp;prev=/images%3Fq%3Ddan%2Bkrong-put%26um%3D1%26hl%3Dvi%26sa%3DN%26rlz%3D1T4RNSN_enVN399VN399%26tbs%3Disch:1&amp;um=1&amp;itbs=1" TargetMode="External"/><Relationship Id="rId3" Type="http://schemas.openxmlformats.org/officeDocument/2006/relationships/notesSlide" Target="../notesSlides/notesSlide22.xml"/><Relationship Id="rId21" Type="http://schemas.openxmlformats.org/officeDocument/2006/relationships/image" Target="../media/image48.jpeg"/><Relationship Id="rId7" Type="http://schemas.openxmlformats.org/officeDocument/2006/relationships/image" Target="../media/image2.wmf"/><Relationship Id="rId12" Type="http://schemas.openxmlformats.org/officeDocument/2006/relationships/image" Target="../media/image43.jpeg"/><Relationship Id="rId17" Type="http://schemas.openxmlformats.org/officeDocument/2006/relationships/image" Target="../media/image46.jpeg"/><Relationship Id="rId2" Type="http://schemas.openxmlformats.org/officeDocument/2006/relationships/slideLayout" Target="../slideLayouts/slideLayout2.xml"/><Relationship Id="rId16" Type="http://schemas.openxmlformats.org/officeDocument/2006/relationships/hyperlink" Target="http://www.google.com.vn/imgres?imgurl=http://www.idecaf.gov.vn/dulieu/khamphavanhoa/dan%2520da.jpg&amp;imgrefurl=http://www.idecaf.gov.vn/detail.php%3Flang%3Dvi%26id%3D7%26conid%3D27%26ndid%3D595%26p%3Dnews&amp;usg=__qzgCR17VDNt-5S6ipHiImOkmJKI=&amp;h=251&amp;w=400&amp;sz=28&amp;hl=vi&amp;start=1&amp;zoom=1&amp;tbnid=yycarYGT7nS_bM:&amp;tbnh=78&amp;tbnw=124&amp;prev=/images%3Fq%3Ddan%2Bda%26um%3D1%26hl%3Dvi%26rlz%3D1T4RNSN_enVN399VN399%26tbs%3Disch:1&amp;um=1&amp;itbs=1" TargetMode="External"/><Relationship Id="rId20" Type="http://schemas.openxmlformats.org/officeDocument/2006/relationships/hyperlink" Target="http://www.google.com.vn/imgres?imgurl=http://i282.photobucket.com/albums/kk259/nguyenvanquoc/DANKRONG-PUT.jpg&amp;imgrefurl=http://bongmac.vnweblogs.com/post/18720/251264&amp;usg=__YsscJAPlsj1eoamSaJP7iTQpQsQ=&amp;h=300&amp;w=400&amp;sz=34&amp;hl=vi&amp;start=3&amp;zoom=1&amp;tbnid=0V6STH6wEq4uDM:&amp;tbnh=93&amp;tbnw=124&amp;prev=/images%3Fq%3Ddan%2Bkrong-put%26um%3D1%26hl%3Dvi%26sa%3DN%26rlz%3D1T4RNSN_enVN399VN399%26tbs%3Disch:1&amp;um=1&amp;itbs=1" TargetMode="Externa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7.wmf"/><Relationship Id="rId11" Type="http://schemas.openxmlformats.org/officeDocument/2006/relationships/image" Target="../media/image42.jpeg"/><Relationship Id="rId5" Type="http://schemas.openxmlformats.org/officeDocument/2006/relationships/oleObject" Target="../embeddings/oleObject16.bin"/><Relationship Id="rId15" Type="http://schemas.openxmlformats.org/officeDocument/2006/relationships/image" Target="../media/image45.png"/><Relationship Id="rId10" Type="http://schemas.openxmlformats.org/officeDocument/2006/relationships/hyperlink" Target="http://www.google.com.vn/imgres?imgurl=http://s1.60s.com.vn/image/22009/22/NLD_3754.jpg&amp;imgrefurl=http://60s.com.vn/index/1971388/22022009.aspx&amp;usg=__OxlRUxoFCWAOdqV76o24y4IN7Bs=&amp;h=300&amp;w=400&amp;sz=52&amp;hl=vi&amp;start=7&amp;zoom=1&amp;tbnid=0D1odzv0GE-a8M:&amp;tbnh=93&amp;tbnw=124&amp;prev=/images%3Fq%3Ddan%2Bto%2Brung%26um%3D1%26hl%3Dvi%26rlz%3D1T4RNSN_enVN399VN399%26tbs%3Disch:1&amp;um=1&amp;itbs=1" TargetMode="External"/><Relationship Id="rId19" Type="http://schemas.openxmlformats.org/officeDocument/2006/relationships/image" Target="../media/image47.jpeg"/><Relationship Id="rId4" Type="http://schemas.openxmlformats.org/officeDocument/2006/relationships/image" Target="../media/image8.png"/><Relationship Id="rId9" Type="http://schemas.openxmlformats.org/officeDocument/2006/relationships/image" Target="../media/image41.jpeg"/><Relationship Id="rId14" Type="http://schemas.openxmlformats.org/officeDocument/2006/relationships/image" Target="../media/image44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7.bin"/><Relationship Id="rId4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8.bin"/><Relationship Id="rId4" Type="http://schemas.openxmlformats.org/officeDocument/2006/relationships/image" Target="../media/image8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13" Type="http://schemas.openxmlformats.org/officeDocument/2006/relationships/image" Target="../media/image13.jpe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www.baoanhdatmui.vn/vcms/media/photos/2007/2/14.2/P8-9-10-X07-10.jpg&amp;imgrefurl=http://www.baoanhdatmui.vn/vcms/html/news_detail.php%3Fnid%3D3075&amp;usg=__GxHJlkg3Bc7jtAMUl8pztn2oAXQ=&amp;h=272&amp;w=355&amp;sz=30&amp;hl=vi&amp;start=6&amp;zoom=1&amp;tbnid=Pvk326ggviEeIM:&amp;tbnh=93&amp;tbnw=121&amp;prev=/images%3Fq%3Ddan%2Btoc%2Bba%2Bna%26um%3D1%26hl%3Dvi%26rlz%3D1T4RNSN_enVN399VN399%26tbs%3Disch:1&amp;um=1&amp;itbs=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7.wmf"/><Relationship Id="rId11" Type="http://schemas.openxmlformats.org/officeDocument/2006/relationships/image" Target="../media/image12.jpeg"/><Relationship Id="rId5" Type="http://schemas.openxmlformats.org/officeDocument/2006/relationships/oleObject" Target="../embeddings/oleObject4.bin"/><Relationship Id="rId10" Type="http://schemas.openxmlformats.org/officeDocument/2006/relationships/image" Target="../media/image11.jpeg"/><Relationship Id="rId4" Type="http://schemas.openxmlformats.org/officeDocument/2006/relationships/image" Target="../media/image8.png"/><Relationship Id="rId9" Type="http://schemas.openxmlformats.org/officeDocument/2006/relationships/image" Target="../media/image10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17.jpe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i100.photobucket.com/albums/m5/tranquocdu1983/aobaba1.jpg&amp;imgrefurl=http://www.vietnamsingle.com/f_view.asp%3FCID%3D1901%26QID%3D43680&amp;usg=__lOyp3AbD-kudG3iz5NeLBA09gok=&amp;h=600&amp;w=400&amp;sz=91&amp;hl=vi&amp;start=5&amp;zoom=1&amp;tbnid=YzQ7plwTCeoMaM:&amp;tbnh=135&amp;tbnw=90&amp;prev=/images%3Fq%3Ddan%2Btoc%2Bkinh%26um%3D1%26hl%3Dvi%26rlz%3D1T4RNSN_enVN399VN399%26tbs%3Disch:1&amp;um=1&amp;itbs=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7.wmf"/><Relationship Id="rId11" Type="http://schemas.openxmlformats.org/officeDocument/2006/relationships/image" Target="../media/image16.jpeg"/><Relationship Id="rId5" Type="http://schemas.openxmlformats.org/officeDocument/2006/relationships/oleObject" Target="../embeddings/oleObject5.bin"/><Relationship Id="rId10" Type="http://schemas.openxmlformats.org/officeDocument/2006/relationships/image" Target="../media/image15.jpeg"/><Relationship Id="rId4" Type="http://schemas.openxmlformats.org/officeDocument/2006/relationships/image" Target="../media/image8.png"/><Relationship Id="rId9" Type="http://schemas.openxmlformats.org/officeDocument/2006/relationships/hyperlink" Target="http://www.google.com.vn/imgres?imgurl=http://www.baodientusonla.com.vn/images/12dantoc/tay/2cc.jpg&amp;imgrefurl=http://www.baodientusonla.com.vn/images/12dantoc/dantoctay.asp&amp;usg=__B_D2XRjdAo9ntm68LghEXiw87Us=&amp;h=472&amp;w=300&amp;sz=142&amp;hl=vi&amp;start=2&amp;zoom=1&amp;tbnid=_2QjWCwirkpfVM:&amp;tbnh=129&amp;tbnw=82&amp;prev=/images%3Fq%3Ddan%2Btoc%2Btay%26um%3D1%26hl%3Dvi%26rlz%3D1T4RNSN_enVN399VN399%26tbs%3Disch:1&amp;um=1&amp;itbs=1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7.bin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BOOK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4396" y="1073149"/>
            <a:ext cx="3429000" cy="1670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131" name="WordArt 3"/>
          <p:cNvSpPr>
            <a:spLocks noChangeArrowheads="1" noChangeShapeType="1" noTextEdit="1"/>
          </p:cNvSpPr>
          <p:nvPr/>
        </p:nvSpPr>
        <p:spPr bwMode="auto">
          <a:xfrm rot="21431164">
            <a:off x="3477966" y="1717673"/>
            <a:ext cx="2225675" cy="381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PerspectiveBottomRight">
                <a:rot lat="0" lon="21239999" rev="0"/>
              </a:camera>
              <a:lightRig rig="legacyHarsh3" dir="l"/>
            </a:scene3d>
            <a:sp3d extrusionH="430200" prstMaterial="legacyMatte">
              <a:extrusionClr>
                <a:srgbClr val="C0C0C0"/>
              </a:extrusionClr>
            </a:sp3d>
          </a:bodyPr>
          <a:lstStyle/>
          <a:p>
            <a:pPr algn="ctr"/>
            <a:r>
              <a:rPr lang="en-US" sz="3600" kern="10" dirty="0" err="1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0000"/>
                    </a:gs>
                    <a:gs pos="100000">
                      <a:srgbClr val="00FF00"/>
                    </a:gs>
                  </a:gsLst>
                  <a:lin ang="6694192" scaled="1"/>
                </a:gradFill>
                <a:latin typeface="VNI-Book"/>
              </a:rPr>
              <a:t>Baøi</a:t>
            </a:r>
            <a:r>
              <a:rPr lang="en-US" sz="3600" kern="10" dirty="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0000"/>
                    </a:gs>
                    <a:gs pos="100000">
                      <a:srgbClr val="00FF00"/>
                    </a:gs>
                  </a:gsLst>
                  <a:lin ang="6694192" scaled="1"/>
                </a:gradFill>
                <a:latin typeface="VNI-Book"/>
              </a:rPr>
              <a:t> </a:t>
            </a:r>
            <a:r>
              <a:rPr lang="en-US" sz="3600" kern="10" dirty="0" err="1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0000"/>
                    </a:gs>
                    <a:gs pos="100000">
                      <a:srgbClr val="00FF00"/>
                    </a:gs>
                  </a:gsLst>
                  <a:lin ang="6694192" scaled="1"/>
                </a:gradFill>
                <a:latin typeface="VNI-Book"/>
              </a:rPr>
              <a:t>daïy</a:t>
            </a:r>
            <a:endParaRPr lang="en-US" sz="3600" kern="10" dirty="0">
              <a:ln w="9525">
                <a:round/>
                <a:headEnd/>
                <a:tailEnd/>
              </a:ln>
              <a:gradFill rotWithShape="0">
                <a:gsLst>
                  <a:gs pos="0">
                    <a:srgbClr val="FF0000"/>
                  </a:gs>
                  <a:gs pos="100000">
                    <a:srgbClr val="00FF00"/>
                  </a:gs>
                </a:gsLst>
                <a:lin ang="6694192" scaled="1"/>
              </a:gradFill>
              <a:latin typeface="VNI-Book"/>
            </a:endParaRPr>
          </a:p>
        </p:txBody>
      </p:sp>
      <p:pic>
        <p:nvPicPr>
          <p:cNvPr id="48132" name="Picture 4" descr="POINSET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" cy="1214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3" name="Picture 5" descr="POINSET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183188"/>
            <a:ext cx="1828800" cy="1674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4" name="Picture 6" descr="Bellcoll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-76200"/>
            <a:ext cx="838200" cy="768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5" name="Picture 7" descr="FIREWRK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24400"/>
            <a:ext cx="1973263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6" name="Picture 8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54864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7" name="Picture 9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775" y="5181600"/>
            <a:ext cx="11652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8" name="Picture 10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3700" y="53340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40" name="WordArt 12"/>
          <p:cNvSpPr>
            <a:spLocks noChangeArrowheads="1" noChangeShapeType="1" noTextEdit="1"/>
          </p:cNvSpPr>
          <p:nvPr/>
        </p:nvSpPr>
        <p:spPr bwMode="auto">
          <a:xfrm>
            <a:off x="2939946" y="352425"/>
            <a:ext cx="3810000" cy="762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 err="1">
                <a:ln w="19050">
                  <a:solidFill>
                    <a:srgbClr val="CC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Địa</a:t>
            </a:r>
            <a:r>
              <a:rPr lang="en-US" sz="3600" b="1" kern="10" dirty="0">
                <a:ln w="19050">
                  <a:solidFill>
                    <a:srgbClr val="CC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9050">
                  <a:solidFill>
                    <a:srgbClr val="CC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lý</a:t>
            </a:r>
            <a:r>
              <a:rPr lang="en-US" sz="3600" b="1" kern="10" dirty="0">
                <a:ln w="19050">
                  <a:solidFill>
                    <a:srgbClr val="CC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 4</a:t>
            </a:r>
          </a:p>
        </p:txBody>
      </p:sp>
      <p:sp>
        <p:nvSpPr>
          <p:cNvPr id="13" name="Rectangle 15"/>
          <p:cNvSpPr>
            <a:spLocks noChangeArrowheads="1"/>
          </p:cNvSpPr>
          <p:nvPr/>
        </p:nvSpPr>
        <p:spPr bwMode="auto">
          <a:xfrm>
            <a:off x="1511248" y="3276600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DÂN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TỘC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TÂY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NGUYÊN</a:t>
            </a:r>
            <a:endParaRPr lang="en-US" sz="2800" b="1" u="sng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checke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8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2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3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4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5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6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animBg="1"/>
      <p:bldP spid="4814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46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4347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434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4349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675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350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4351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4352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4353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4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5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6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7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8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9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0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1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2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3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4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5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6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7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8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9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0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1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2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3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4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5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6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7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8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9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0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1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2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3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4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5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6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7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8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9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0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1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2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3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4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5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6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7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8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9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0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1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2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3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4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5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6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7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8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9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0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1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2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3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4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5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6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7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8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9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0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1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2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3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4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5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6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7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8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9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0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1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2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3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4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5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6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7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8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9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0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1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2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3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4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5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6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7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8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9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0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1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2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3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4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5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6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7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8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9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0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1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2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3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4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5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6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7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8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9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0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1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2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3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4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5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6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7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8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9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0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1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2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3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4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5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6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7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8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9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0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1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2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3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4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5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7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9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0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1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2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3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4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5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6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7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8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9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0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1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2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3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4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5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6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7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8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9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0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1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2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3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4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5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6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7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8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9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0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1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2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3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4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5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6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7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8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9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0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1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2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3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4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5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6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7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9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0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1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2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553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1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2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3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4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5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6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7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8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9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0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1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2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3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4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5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6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7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8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9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0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1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2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3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4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5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6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7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8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9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0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1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2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3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4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5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6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7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8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9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0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1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2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3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4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5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6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7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8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9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0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1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2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3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4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5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6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7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8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9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0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1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2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3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4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5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6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7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8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9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0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1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2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3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4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5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6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7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8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9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0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1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2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3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4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5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6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7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8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9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0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1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2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3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4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5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6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7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8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9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0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1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2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3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4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5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6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7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8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9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0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1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2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4673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674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3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60436" name="Rectangle 20"/>
          <p:cNvSpPr>
            <a:spLocks noChangeArrowheads="1"/>
          </p:cNvSpPr>
          <p:nvPr/>
        </p:nvSpPr>
        <p:spPr bwMode="auto">
          <a:xfrm>
            <a:off x="304800" y="1066800"/>
            <a:ext cx="3671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2. Nhà rông ở Tây Nguyên</a:t>
            </a:r>
          </a:p>
        </p:txBody>
      </p:sp>
      <p:pic>
        <p:nvPicPr>
          <p:cNvPr id="60438" name="Picture 22" descr="nha ro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676400"/>
            <a:ext cx="5334000" cy="4495800"/>
          </a:xfrm>
          <a:prstGeom prst="rect">
            <a:avLst/>
          </a:prstGeom>
          <a:noFill/>
          <a:ln w="952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42" name="Rectangle 13"/>
          <p:cNvSpPr>
            <a:spLocks noChangeArrowheads="1"/>
          </p:cNvSpPr>
          <p:nvPr/>
        </p:nvSpPr>
        <p:spPr bwMode="auto">
          <a:xfrm>
            <a:off x="1219200" y="381000"/>
            <a:ext cx="6934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60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3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7" name="Picture 4" descr="images (2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685800"/>
            <a:ext cx="3886200" cy="3098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8" name="Picture 5" descr="images (4)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685800"/>
            <a:ext cx="38100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9" name="Picture 6" descr="images (5)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038600"/>
            <a:ext cx="3886200" cy="2743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0" name="Picture 7" descr="images (11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995738"/>
            <a:ext cx="3810000" cy="278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91" name="Text Box 8"/>
          <p:cNvSpPr txBox="1">
            <a:spLocks noChangeArrowheads="1"/>
          </p:cNvSpPr>
          <p:nvPr/>
        </p:nvSpPr>
        <p:spPr bwMode="auto">
          <a:xfrm>
            <a:off x="533400" y="152400"/>
            <a:ext cx="822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7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7418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741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7420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4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7421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7422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423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7424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5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6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7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8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9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0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1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2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3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4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5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6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7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8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9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0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1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2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3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4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5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6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7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8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9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0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1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2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3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4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5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6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7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8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9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0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1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2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3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4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5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6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7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8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9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0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1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2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3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4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5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6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7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8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9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0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1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2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3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4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5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6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7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8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9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0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1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2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3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4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5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6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7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8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9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0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1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2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3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4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5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6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7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8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9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0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1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2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3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4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5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6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7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8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9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0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1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2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3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4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5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6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7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8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9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0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1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2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3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4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5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6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7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8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9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0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1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2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3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4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5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6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7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8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9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0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1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2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3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4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5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6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7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8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1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2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3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4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5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6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7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8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9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0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1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2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3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4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5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6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7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8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9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0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1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2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3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4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5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6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7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8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1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2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3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4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5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6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7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8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9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0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1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2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3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4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5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6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7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8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9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0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1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2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3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4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5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6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7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8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9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0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1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2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3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624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5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7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9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1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3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4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5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6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7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8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9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0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1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2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3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4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5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6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7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8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9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0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1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2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3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4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5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6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7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8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9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0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1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2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3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4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5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6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7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8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9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0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1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2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3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4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5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6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7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8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9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0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1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2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3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4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5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6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7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8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9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0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1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2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3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4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5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6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7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8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9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0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1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2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3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4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5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6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7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8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9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0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1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2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3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4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5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6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7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8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9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1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2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4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6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8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0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2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4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5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7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9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0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1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2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3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7744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745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7411" name="Picture 4" descr="images (13)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533400"/>
            <a:ext cx="35814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2" name="Picture 5" descr="images (10)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609600"/>
            <a:ext cx="4067175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3" name="Picture 6" descr="images (14)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635375"/>
            <a:ext cx="3962400" cy="2897188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4" name="Picture 7" descr="images (4)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657600"/>
            <a:ext cx="36576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5" name="Text Box 8"/>
          <p:cNvSpPr txBox="1">
            <a:spLocks noChangeArrowheads="1"/>
          </p:cNvSpPr>
          <p:nvPr/>
        </p:nvSpPr>
        <p:spPr bwMode="auto">
          <a:xfrm>
            <a:off x="914400" y="76200"/>
            <a:ext cx="7315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4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844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844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844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8770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844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844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44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844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8768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769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381000" y="2667000"/>
            <a:ext cx="8382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99FF66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Nhà rông là nơi sinh hoạt tập thể, hội họp, tiếp khách của cả buôn.</a:t>
            </a:r>
          </a:p>
        </p:txBody>
      </p:sp>
      <p:sp>
        <p:nvSpPr>
          <p:cNvPr id="18435" name="Rectangle 10"/>
          <p:cNvSpPr>
            <a:spLocks noChangeArrowheads="1"/>
          </p:cNvSpPr>
          <p:nvPr/>
        </p:nvSpPr>
        <p:spPr bwMode="auto">
          <a:xfrm>
            <a:off x="381000" y="1143000"/>
            <a:ext cx="3622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2. Nhà rông ở Tây Nguyên</a:t>
            </a:r>
          </a:p>
        </p:txBody>
      </p:sp>
      <p:sp>
        <p:nvSpPr>
          <p:cNvPr id="18436" name="Rectangle 7"/>
          <p:cNvSpPr>
            <a:spLocks noChangeArrowheads="1"/>
          </p:cNvSpPr>
          <p:nvPr/>
        </p:nvSpPr>
        <p:spPr bwMode="auto">
          <a:xfrm>
            <a:off x="1676400" y="381000"/>
            <a:ext cx="6164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18439" name="Rectangle 10"/>
          <p:cNvSpPr>
            <a:spLocks noChangeArrowheads="1"/>
          </p:cNvSpPr>
          <p:nvPr/>
        </p:nvSpPr>
        <p:spPr bwMode="auto">
          <a:xfrm>
            <a:off x="2590800" y="1905000"/>
            <a:ext cx="35639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Nhà rông dùng để làm gì?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3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0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6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946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947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947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9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947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947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47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947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67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9795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796" name="Picture 34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2590800" y="32956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457200" y="1219200"/>
            <a:ext cx="8153400" cy="4325938"/>
            <a:chOff x="336" y="1371"/>
            <a:chExt cx="5136" cy="2901"/>
          </a:xfrm>
        </p:grpSpPr>
        <p:pic>
          <p:nvPicPr>
            <p:cNvPr id="19465" name="Picture 18" descr="Download?mode=photo&amp;id=821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4" y="2064"/>
              <a:ext cx="2448" cy="2208"/>
            </a:xfrm>
            <a:prstGeom prst="rect">
              <a:avLst/>
            </a:prstGeom>
            <a:noFill/>
            <a:ln w="38100" cmpd="dbl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466" name="Text Box 22"/>
            <p:cNvSpPr txBox="1">
              <a:spLocks noChangeArrowheads="1"/>
            </p:cNvSpPr>
            <p:nvPr/>
          </p:nvSpPr>
          <p:spPr bwMode="auto">
            <a:xfrm>
              <a:off x="336" y="1371"/>
              <a:ext cx="5136" cy="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+ Nhà rông là ngôi nhà chung lớn nhất của buôn: dùng để sinh hoạt tập thể, hội họp, tiếp khách của cả buôn.</a:t>
              </a:r>
              <a:endParaRPr lang="en-US" sz="240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8568" name="Text Box 24"/>
          <p:cNvSpPr txBox="1">
            <a:spLocks noChangeArrowheads="1"/>
          </p:cNvSpPr>
          <p:nvPr/>
        </p:nvSpPr>
        <p:spPr bwMode="auto">
          <a:xfrm>
            <a:off x="457200" y="533400"/>
            <a:ext cx="4191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phục, lễ hội.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6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4" descr="080920033344-730-560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28600"/>
            <a:ext cx="3429000" cy="3352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7" name="Picture 5" descr="Ed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04800"/>
            <a:ext cx="37338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8" name="Picture 6" descr="images (5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733800"/>
            <a:ext cx="3733800" cy="28956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7" descr="images (16)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810000"/>
            <a:ext cx="35052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5" descr="40232187-230786s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533400"/>
            <a:ext cx="3505200" cy="27733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1" name="Picture 6" descr="dam-cuoi-tay-nguyen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533400"/>
            <a:ext cx="3873500" cy="26670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2" name="Picture 7" descr="kontum-to-chuc-ngay-hoi-van-hoa-cac-dan-toc-tay-nguy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455988"/>
            <a:ext cx="3505200" cy="28686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3" name="Picture 8" descr="27_cong_chieng_tay_nguyen-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3390900"/>
            <a:ext cx="3973513" cy="28575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65" name="Group 1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3566" name="Group 1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3567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3568" name="Object 1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894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3569" name="Group 1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3570" name="AutoShape 1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71" name="Group 1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3572" name="Freeform 2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3" name="Freeform 2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4" name="Freeform 2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5" name="Freeform 2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6" name="Freeform 2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7" name="Freeform 2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8" name="Freeform 2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9" name="Freeform 2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0" name="Freeform 2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1" name="Freeform 2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2" name="Freeform 3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3" name="Freeform 3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4" name="Freeform 3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5" name="Freeform 3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6" name="Freeform 3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7" name="Freeform 3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8" name="Freeform 3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9" name="Freeform 3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0" name="Freeform 3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1" name="Freeform 3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2" name="Freeform 4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3" name="Freeform 4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4" name="Freeform 4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5" name="Freeform 4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6" name="Freeform 4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7" name="Freeform 4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8" name="Freeform 4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9" name="Freeform 4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0" name="Freeform 4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1" name="Freeform 4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2" name="Freeform 5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3" name="Freeform 5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4" name="Freeform 5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5" name="Freeform 5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6" name="Freeform 5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7" name="Freeform 5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8" name="Freeform 5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9" name="Freeform 5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0" name="Freeform 5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1" name="Freeform 5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2" name="Freeform 6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3" name="Freeform 6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4" name="Freeform 6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5" name="Freeform 6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6" name="Freeform 6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7" name="Freeform 6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8" name="Freeform 6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9" name="Freeform 6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0" name="Freeform 6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1" name="Freeform 6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2" name="Freeform 7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3" name="Freeform 7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4" name="Freeform 7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5" name="Freeform 7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6" name="Freeform 7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7" name="Freeform 7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8" name="Freeform 7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9" name="Freeform 7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0" name="Freeform 7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1" name="Freeform 7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2" name="Freeform 8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3" name="Freeform 8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4" name="Freeform 8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5" name="Freeform 8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6" name="Freeform 8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7" name="Freeform 8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8" name="Freeform 8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9" name="Freeform 8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0" name="Freeform 8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1" name="Freeform 8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2" name="Freeform 9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3" name="Freeform 9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4" name="Freeform 9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5" name="Freeform 9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6" name="Freeform 9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7" name="Freeform 9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8" name="Freeform 9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9" name="Freeform 9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0" name="Freeform 9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1" name="Freeform 9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2" name="Freeform 10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3" name="Freeform 10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4" name="Freeform 10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5" name="Freeform 10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6" name="Freeform 10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7" name="Freeform 10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8" name="Freeform 10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9" name="Freeform 10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0" name="Freeform 10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1" name="Freeform 10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2" name="Freeform 11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3" name="Freeform 11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4" name="Freeform 11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5" name="Freeform 11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6" name="Freeform 11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7" name="Freeform 11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8" name="Freeform 11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9" name="Freeform 11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0" name="Freeform 11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1" name="Freeform 11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2" name="Freeform 12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3" name="Freeform 12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4" name="Freeform 12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5" name="Freeform 12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6" name="Freeform 12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7" name="Freeform 12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8" name="Freeform 12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9" name="Freeform 12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0" name="Freeform 12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1" name="Freeform 12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2" name="Freeform 13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3" name="Freeform 13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4" name="Freeform 13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5" name="Freeform 13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6" name="Freeform 13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7" name="Freeform 13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8" name="Freeform 13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9" name="Freeform 13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0" name="Freeform 13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1" name="Freeform 13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2" name="Freeform 14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3" name="Freeform 14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4" name="Freeform 14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5" name="Freeform 14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6" name="Freeform 14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7" name="Freeform 14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8" name="Freeform 14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9" name="Freeform 14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0" name="Freeform 14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1" name="Freeform 14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2" name="Freeform 15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3" name="Freeform 15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4" name="Freeform 15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5" name="Freeform 15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6" name="Freeform 15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7" name="Freeform 15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8" name="Freeform 15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9" name="Freeform 15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0" name="Freeform 15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1" name="Freeform 15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2" name="Freeform 16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4" name="Freeform 16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5" name="Freeform 16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6" name="Freeform 16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7" name="Freeform 16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8" name="Freeform 16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9" name="Freeform 16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0" name="Freeform 16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1" name="Freeform 16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2" name="Freeform 17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3" name="Freeform 17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5" name="Freeform 17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6" name="Freeform 17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7" name="Freeform 17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8" name="Freeform 17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9" name="Freeform 17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0" name="Freeform 17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2" name="Freeform 18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3" name="Freeform 18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4" name="Freeform 18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5" name="Freeform 18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6" name="Freeform 18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7" name="Freeform 18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8" name="Freeform 18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9" name="Freeform 18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0" name="Freeform 18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1" name="Freeform 18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2" name="Freeform 19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3" name="Freeform 19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4" name="Freeform 19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5" name="Freeform 19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6" name="Freeform 19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7" name="Freeform 19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8" name="Freeform 19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9" name="Freeform 19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0" name="Freeform 19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1" name="Freeform 19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2" name="Freeform 20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3" name="Freeform 20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4" name="Freeform 20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5" name="Freeform 20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6" name="Freeform 20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7" name="Freeform 20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8" name="Freeform 20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" name="Freeform 20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" name="Freeform 20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1" name="Freeform 20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2" name="Freeform 21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3" name="Freeform 21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4" name="Freeform 21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5" name="Freeform 21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6" name="Freeform 21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7" name="Freeform 21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8" name="Freeform 21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9" name="Freeform 21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0" name="Freeform 21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1" name="Freeform 21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772" name="Freeform 22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3" name="Freeform 22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4" name="Freeform 22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5" name="Freeform 22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6" name="Freeform 22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7" name="Freeform 22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8" name="Freeform 22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9" name="Freeform 22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0" name="Freeform 22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1" name="Freeform 22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2" name="Freeform 23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3" name="Freeform 23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4" name="Freeform 23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5" name="Freeform 23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6" name="Freeform 23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7" name="Freeform 23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8" name="Freeform 23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9" name="Freeform 23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0" name="Freeform 23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1" name="Freeform 23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2" name="Freeform 24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3" name="Freeform 24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4" name="Freeform 24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5" name="Freeform 24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6" name="Freeform 24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7" name="Freeform 24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8" name="Freeform 24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9" name="Freeform 24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0" name="Freeform 24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1" name="Freeform 24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2" name="Freeform 25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3" name="Freeform 25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4" name="Freeform 25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5" name="Freeform 25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6" name="Freeform 25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7" name="Freeform 25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8" name="Freeform 25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9" name="Freeform 25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0" name="Freeform 25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1" name="Freeform 25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2" name="Freeform 26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3" name="Freeform 26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4" name="Freeform 26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5" name="Freeform 26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6" name="Freeform 26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7" name="Freeform 26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8" name="Freeform 26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9" name="Freeform 26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0" name="Freeform 26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1" name="Freeform 26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2" name="Freeform 27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3" name="Freeform 27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4" name="Freeform 27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5" name="Freeform 27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6" name="Freeform 27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7" name="Freeform 27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8" name="Freeform 27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9" name="Freeform 27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0" name="Freeform 27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1" name="Freeform 27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2" name="Freeform 28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3" name="Freeform 28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4" name="Freeform 28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5" name="Freeform 28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6" name="Freeform 28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7" name="Freeform 28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8" name="Freeform 28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9" name="Freeform 28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0" name="Freeform 28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1" name="Freeform 28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2" name="Freeform 29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3" name="Freeform 29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4" name="Freeform 29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5" name="Freeform 29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6" name="Freeform 29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7" name="Freeform 29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8" name="Freeform 29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9" name="Freeform 29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0" name="Freeform 29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1" name="Freeform 29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2" name="Freeform 30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3" name="Freeform 30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4" name="Freeform 30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5" name="Freeform 30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6" name="Freeform 30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7" name="Freeform 30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8" name="Freeform 30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9" name="Freeform 30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0" name="Freeform 30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1" name="Freeform 30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2" name="Freeform 31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3" name="Freeform 31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4" name="Freeform 31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5" name="Freeform 31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6" name="Freeform 31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7" name="Freeform 31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8" name="Freeform 31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9" name="Freeform 31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0" name="Freeform 31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1" name="Freeform 31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2" name="Freeform 32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3" name="Freeform 32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4" name="Freeform 32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5" name="Freeform 32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6" name="Freeform 32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7" name="Freeform 32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8" name="Freeform 32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9" name="Freeform 32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0" name="Freeform 32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1" name="Freeform 32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2" name="Freeform 33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3" name="Freeform 33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4" name="Freeform 33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5" name="Freeform 33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6" name="Freeform 33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7" name="Freeform 33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8" name="Freeform 33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9" name="Freeform 33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0" name="Freeform 33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1" name="Freeform 33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3892" name="Picture 34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893" name="Picture 341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3554" name="Text Box 2"/>
          <p:cNvSpPr txBox="1">
            <a:spLocks noChangeArrowheads="1"/>
          </p:cNvSpPr>
          <p:nvPr/>
        </p:nvSpPr>
        <p:spPr bwMode="auto">
          <a:xfrm>
            <a:off x="2590800" y="37528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555" name="Rectangle 7"/>
          <p:cNvSpPr>
            <a:spLocks noChangeArrowheads="1"/>
          </p:cNvSpPr>
          <p:nvPr/>
        </p:nvSpPr>
        <p:spPr bwMode="auto">
          <a:xfrm>
            <a:off x="609600" y="1066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23556" name="Rectangle 9"/>
          <p:cNvSpPr>
            <a:spLocks noChangeArrowheads="1"/>
          </p:cNvSpPr>
          <p:nvPr/>
        </p:nvSpPr>
        <p:spPr bwMode="auto">
          <a:xfrm>
            <a:off x="762000" y="4191000"/>
            <a:ext cx="7848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sz="2000" b="1">
              <a:solidFill>
                <a:srgbClr val="FF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557" name="Rectangle 21"/>
          <p:cNvSpPr>
            <a:spLocks noChangeArrowheads="1"/>
          </p:cNvSpPr>
          <p:nvPr/>
        </p:nvSpPr>
        <p:spPr bwMode="auto">
          <a:xfrm>
            <a:off x="7620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  <p:sp>
        <p:nvSpPr>
          <p:cNvPr id="123934" name="Text Box 30"/>
          <p:cNvSpPr txBox="1">
            <a:spLocks noChangeArrowheads="1"/>
          </p:cNvSpPr>
          <p:nvPr/>
        </p:nvSpPr>
        <p:spPr bwMode="auto">
          <a:xfrm>
            <a:off x="381000" y="4267200"/>
            <a:ext cx="8458200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FF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Trang phục truyền thống của các dân tộc ở Tây Nguyên: 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Nam thường đóng khố, nữ thường quấn váy.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Trang trí hoa văn nhiều màu sắc.</a:t>
            </a:r>
          </a:p>
        </p:txBody>
      </p:sp>
      <p:pic>
        <p:nvPicPr>
          <p:cNvPr id="123940" name="Picture 36" descr="Ede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838200"/>
            <a:ext cx="4038600" cy="3200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23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2000"/>
                                        <p:tgtEl>
                                          <p:spTgt spid="123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3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8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458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459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459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491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459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459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59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459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79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4915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916" name="Picture 34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578" name="Text Box 2"/>
          <p:cNvSpPr txBox="1">
            <a:spLocks noChangeArrowheads="1"/>
          </p:cNvSpPr>
          <p:nvPr/>
        </p:nvSpPr>
        <p:spPr bwMode="auto">
          <a:xfrm>
            <a:off x="2590800" y="3135313"/>
            <a:ext cx="25527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79" name="Rectangle 9"/>
          <p:cNvSpPr>
            <a:spLocks noChangeArrowheads="1"/>
          </p:cNvSpPr>
          <p:nvPr/>
        </p:nvSpPr>
        <p:spPr bwMode="auto">
          <a:xfrm>
            <a:off x="609600" y="449263"/>
            <a:ext cx="6400800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24580" name="Text Box 19"/>
          <p:cNvSpPr txBox="1">
            <a:spLocks noChangeArrowheads="1"/>
          </p:cNvSpPr>
          <p:nvPr/>
        </p:nvSpPr>
        <p:spPr bwMode="auto">
          <a:xfrm>
            <a:off x="1066800" y="3040063"/>
            <a:ext cx="723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81" name="Rectangle 22"/>
          <p:cNvSpPr>
            <a:spLocks noChangeArrowheads="1"/>
          </p:cNvSpPr>
          <p:nvPr/>
        </p:nvSpPr>
        <p:spPr bwMode="auto">
          <a:xfrm>
            <a:off x="609600" y="4572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  <p:sp>
        <p:nvSpPr>
          <p:cNvPr id="114713" name="Text Box 25"/>
          <p:cNvSpPr txBox="1">
            <a:spLocks noChangeArrowheads="1"/>
          </p:cNvSpPr>
          <p:nvPr/>
        </p:nvSpPr>
        <p:spPr bwMode="auto">
          <a:xfrm>
            <a:off x="457200" y="2667000"/>
            <a:ext cx="81534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Lễ hội thường tổ chức vào mùa xuân hoặc sau mỗi vô thu hoạch.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Một số lễ hội: Lễ hội cồng chiêng, hội đua voi, hội xuân, hội đâm trâu…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4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7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9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5610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5611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5612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5938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5613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5614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5615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5616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7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8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9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0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1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2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3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4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5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6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7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8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9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0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1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2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3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4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5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6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7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8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9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0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1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2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3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4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5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6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7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8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9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0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1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2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3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4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5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6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7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8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9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0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1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2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3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4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5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6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7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8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9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0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1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2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3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4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5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6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7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8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9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0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1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2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3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4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5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6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7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8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9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0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1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2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3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4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5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6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7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8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9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0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1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2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3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4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5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7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9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1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3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4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5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6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7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8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9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0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1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2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3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4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5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6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7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8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9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0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1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2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3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4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5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6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7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8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9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0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1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2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3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4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5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6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7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8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9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0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1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2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3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4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5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6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8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0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2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3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4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5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6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7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8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9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0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1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2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3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4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5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6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7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8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9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0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1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2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3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4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5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6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7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8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9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1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2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3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4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5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6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7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8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9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0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1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2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3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4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5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6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7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8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9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0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1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2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3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4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5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816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7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8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9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0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1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2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3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4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5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6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7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8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9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0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1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2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3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4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5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6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7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8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9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0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1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2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3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4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5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6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7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8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0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1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2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3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4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5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6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8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9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0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1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2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3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4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6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7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8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9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0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1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2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4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5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6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7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8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9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0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2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3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4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5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6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7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8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0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1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2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3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4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5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6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7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8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9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0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1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2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3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4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5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6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7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8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9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0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1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2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3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4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5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6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7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8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9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0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1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2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3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4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5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6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7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8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9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0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1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2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3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4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5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5936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937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8244" name="Picture 4" descr="12cchieng">
            <a:hlinkClick r:id="rId8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28600"/>
            <a:ext cx="3581400" cy="25908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5" name="Picture 5" descr="images37022_115968">
            <a:hlinkClick r:id="rId10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228600"/>
            <a:ext cx="3962400" cy="26670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6" name="Text Box 6"/>
          <p:cNvSpPr txBox="1">
            <a:spLocks noChangeArrowheads="1"/>
          </p:cNvSpPr>
          <p:nvPr/>
        </p:nvSpPr>
        <p:spPr bwMode="auto">
          <a:xfrm>
            <a:off x="2667000" y="2895600"/>
            <a:ext cx="426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000" b="1">
                <a:solidFill>
                  <a:srgbClr val="CC0000"/>
                </a:solidFill>
                <a:latin typeface="Arial" charset="0"/>
              </a:rPr>
              <a:t>LỄ HỘI CỒNG CHIÊNG</a:t>
            </a:r>
          </a:p>
        </p:txBody>
      </p:sp>
      <p:pic>
        <p:nvPicPr>
          <p:cNvPr id="138247" name="Picture 7" descr="len-tay-nguyen-tham-du-le-hoi-dua-voi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352800"/>
            <a:ext cx="3657600" cy="28194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8" name="Picture 8" descr="duavoi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276600"/>
            <a:ext cx="3810000" cy="29337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9" name="Text Box 9"/>
          <p:cNvSpPr txBox="1">
            <a:spLocks noChangeArrowheads="1"/>
          </p:cNvSpPr>
          <p:nvPr/>
        </p:nvSpPr>
        <p:spPr bwMode="auto">
          <a:xfrm>
            <a:off x="1600200" y="6248400"/>
            <a:ext cx="586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000" b="1">
                <a:solidFill>
                  <a:srgbClr val="CC0000"/>
                </a:solidFill>
                <a:latin typeface="Arial" charset="0"/>
              </a:rPr>
              <a:t>HỘI ĐUA VOI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38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38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46" grpId="0"/>
      <p:bldP spid="13824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9" name="Group 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" name="Group 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081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082" name="Object 1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08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083" name="Group 1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084" name="AutoShape 1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85" name="Group 1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086" name="Freeform 1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" name="Freeform 1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" name="Freeform 1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" name="Freeform 1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" name="Freeform 1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" name="Freeform 1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" name="Freeform 2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" name="Freeform 2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4" name="Freeform 2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5" name="Freeform 2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6" name="Freeform 2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7" name="Freeform 2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8" name="Freeform 2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9" name="Freeform 2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0" name="Freeform 2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1" name="Freeform 2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2" name="Freeform 3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3" name="Freeform 3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4" name="Freeform 3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5" name="Freeform 3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6" name="Freeform 3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7" name="Freeform 3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8" name="Freeform 3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9" name="Freeform 3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0" name="Freeform 3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1" name="Freeform 3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2" name="Freeform 4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3" name="Freeform 4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4" name="Freeform 4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5" name="Freeform 4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6" name="Freeform 4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7" name="Freeform 4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8" name="Freeform 4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9" name="Freeform 4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0" name="Freeform 4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1" name="Freeform 4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2" name="Freeform 5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3" name="Freeform 5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4" name="Freeform 5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5" name="Freeform 5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6" name="Freeform 5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7" name="Freeform 5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8" name="Freeform 5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9" name="Freeform 5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0" name="Freeform 5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1" name="Freeform 5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2" name="Freeform 6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3" name="Freeform 6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4" name="Freeform 6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5" name="Freeform 6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6" name="Freeform 6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7" name="Freeform 6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8" name="Freeform 6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9" name="Freeform 6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0" name="Freeform 6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1" name="Freeform 6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2" name="Freeform 7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3" name="Freeform 7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4" name="Freeform 7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5" name="Freeform 7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6" name="Freeform 7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7" name="Freeform 7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8" name="Freeform 7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9" name="Freeform 7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0" name="Freeform 7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1" name="Freeform 7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2" name="Freeform 8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3" name="Freeform 8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4" name="Freeform 8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5" name="Freeform 8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6" name="Freeform 8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7" name="Freeform 8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8" name="Freeform 8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9" name="Freeform 8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0" name="Freeform 8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1" name="Freeform 8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2" name="Freeform 9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3" name="Freeform 9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4" name="Freeform 9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5" name="Freeform 9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6" name="Freeform 9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7" name="Freeform 9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8" name="Freeform 9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9" name="Freeform 9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0" name="Freeform 9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1" name="Freeform 9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2" name="Freeform 10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3" name="Freeform 10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4" name="Freeform 10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5" name="Freeform 10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" name="Freeform 10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" name="Freeform 10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" name="Freeform 10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" name="Freeform 10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" name="Freeform 10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" name="Freeform 10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" name="Freeform 11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" name="Freeform 11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" name="Freeform 11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" name="Freeform 11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" name="Freeform 11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" name="Freeform 11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" name="Freeform 11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" name="Freeform 11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" name="Freeform 11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" name="Freeform 11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" name="Freeform 12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" name="Freeform 12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" name="Freeform 12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" name="Freeform 12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" name="Freeform 12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7" name="Freeform 12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8" name="Freeform 12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9" name="Freeform 12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0" name="Freeform 12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1" name="Freeform 12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2" name="Freeform 13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3" name="Freeform 13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4" name="Freeform 13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5" name="Freeform 13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6" name="Freeform 13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7" name="Freeform 13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8" name="Freeform 13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9" name="Freeform 13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0" name="Freeform 13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1" name="Freeform 13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2" name="Freeform 14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3" name="Freeform 14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4" name="Freeform 14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" name="Freeform 14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6" name="Freeform 14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7" name="Freeform 14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8" name="Freeform 14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9" name="Freeform 14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0" name="Freeform 14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1" name="Freeform 14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2" name="Freeform 15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3" name="Freeform 15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4" name="Freeform 15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" name="Freeform 15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6" name="Freeform 15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7" name="Freeform 15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8" name="Freeform 15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0" name="Freeform 15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2" name="Freeform 16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3" name="Freeform 16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4" name="Freeform 16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5" name="Freeform 16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" name="Freeform 16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7" name="Freeform 16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8" name="Freeform 16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9" name="Freeform 16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0" name="Freeform 16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1" name="Freeform 16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2" name="Freeform 17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3" name="Freeform 17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4" name="Freeform 17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5" name="Freeform 17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" name="Freeform 17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7" name="Freeform 17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8" name="Freeform 17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9" name="Freeform 17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0" name="Freeform 17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1" name="Freeform 17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2" name="Freeform 18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3" name="Freeform 18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4" name="Freeform 18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5" name="Freeform 18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" name="Freeform 18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7" name="Freeform 18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8" name="Freeform 18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9" name="Freeform 18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0" name="Freeform 18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1" name="Freeform 18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2" name="Freeform 19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3" name="Freeform 19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4" name="Freeform 19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5" name="Freeform 19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6" name="Freeform 19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7" name="Freeform 19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8" name="Freeform 19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9" name="Freeform 19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0" name="Freeform 19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1" name="Freeform 19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2" name="Freeform 20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3" name="Freeform 20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4" name="Freeform 20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5" name="Freeform 20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6" name="Freeform 20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" name="Freeform 20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8" name="Freeform 20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9" name="Freeform 20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0" name="Freeform 20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1" name="Freeform 20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2" name="Freeform 21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3" name="Freeform 21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4" name="Freeform 21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5" name="Freeform 21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86" name="Freeform 21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" name="Freeform 21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" name="Freeform 21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" name="Freeform 21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" name="Freeform 21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" name="Freeform 21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" name="Freeform 22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" name="Freeform 22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" name="Freeform 22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" name="Freeform 22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" name="Freeform 22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" name="Freeform 22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" name="Freeform 22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" name="Freeform 22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" name="Freeform 22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" name="Freeform 22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" name="Freeform 23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" name="Freeform 23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" name="Freeform 23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" name="Freeform 23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" name="Freeform 23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" name="Freeform 23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" name="Freeform 23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" name="Freeform 23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" name="Freeform 23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" name="Freeform 23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" name="Freeform 24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" name="Freeform 24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" name="Freeform 24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" name="Freeform 24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" name="Freeform 24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" name="Freeform 24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" name="Freeform 24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" name="Freeform 24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" name="Freeform 24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" name="Freeform 24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" name="Freeform 25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" name="Freeform 25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" name="Freeform 25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" name="Freeform 25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" name="Freeform 25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" name="Freeform 25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" name="Freeform 25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" name="Freeform 25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" name="Freeform 25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" name="Freeform 25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" name="Freeform 26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" name="Freeform 26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" name="Freeform 26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" name="Freeform 26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" name="Freeform 26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" name="Freeform 26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" name="Freeform 26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" name="Freeform 26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" name="Freeform 26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" name="Freeform 26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" name="Freeform 27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" name="Freeform 27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" name="Freeform 27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" name="Freeform 27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" name="Freeform 27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" name="Freeform 27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" name="Freeform 27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" name="Freeform 27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" name="Freeform 27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" name="Freeform 27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" name="Freeform 28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" name="Freeform 28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" name="Freeform 28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" name="Freeform 28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" name="Freeform 28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" name="Freeform 28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" name="Freeform 28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" name="Freeform 28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" name="Freeform 28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" name="Freeform 28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" name="Freeform 29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" name="Freeform 29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" name="Freeform 29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" name="Freeform 29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" name="Freeform 29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" name="Freeform 29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" name="Freeform 29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" name="Freeform 29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" name="Freeform 29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" name="Freeform 29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" name="Freeform 30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" name="Freeform 30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" name="Freeform 30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" name="Freeform 30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" name="Freeform 30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" name="Freeform 30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" name="Freeform 30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" name="Freeform 30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" name="Freeform 30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" name="Freeform 30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" name="Freeform 31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" name="Freeform 31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" name="Freeform 31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" name="Freeform 31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" name="Freeform 31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" name="Freeform 31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" name="Freeform 31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" name="Freeform 31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" name="Freeform 31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" name="Freeform 31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" name="Freeform 32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" name="Freeform 32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" name="Freeform 32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" name="Freeform 32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" name="Freeform 32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" name="Freeform 32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" name="Freeform 32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" name="Freeform 32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" name="Freeform 32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" name="Freeform 32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" name="Freeform 33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" name="Freeform 33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" name="Freeform 33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" name="Freeform 33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406" name="Picture 33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07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7" name="Text Box 5"/>
          <p:cNvSpPr txBox="1">
            <a:spLocks noChangeArrowheads="1"/>
          </p:cNvSpPr>
          <p:nvPr/>
        </p:nvSpPr>
        <p:spPr bwMode="auto">
          <a:xfrm>
            <a:off x="533400" y="1981200"/>
            <a:ext cx="80772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	Tây Nguyên có những cao nguyên nào ? Hãy chỉ vị trí các cao nguyên trên lược đồ các cao nguyên ở Tây Nguyên?</a:t>
            </a:r>
          </a:p>
        </p:txBody>
      </p:sp>
      <p:sp>
        <p:nvSpPr>
          <p:cNvPr id="3080" name="WordArt 8"/>
          <p:cNvSpPr>
            <a:spLocks noChangeArrowheads="1" noChangeShapeType="1" noTextEdit="1"/>
          </p:cNvSpPr>
          <p:nvPr/>
        </p:nvSpPr>
        <p:spPr bwMode="auto">
          <a:xfrm>
            <a:off x="838200" y="838200"/>
            <a:ext cx="3352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93366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KIỂM TRA BÀI CŨ:</a:t>
            </a:r>
          </a:p>
        </p:txBody>
      </p:sp>
      <p:sp>
        <p:nvSpPr>
          <p:cNvPr id="149509" name="Text Box 5"/>
          <p:cNvSpPr txBox="1">
            <a:spLocks noChangeArrowheads="1"/>
          </p:cNvSpPr>
          <p:nvPr/>
        </p:nvSpPr>
        <p:spPr bwMode="auto">
          <a:xfrm>
            <a:off x="4495800" y="838200"/>
            <a:ext cx="3200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92174" name="Rectangle 14"/>
          <p:cNvSpPr>
            <a:spLocks noChangeArrowheads="1"/>
          </p:cNvSpPr>
          <p:nvPr/>
        </p:nvSpPr>
        <p:spPr bwMode="auto">
          <a:xfrm>
            <a:off x="0" y="3529013"/>
            <a:ext cx="46910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200" b="1">
                <a:solidFill>
                  <a:srgbClr val="0000FF"/>
                </a:solidFill>
                <a:latin typeface="Arial" charset="0"/>
              </a:rPr>
              <a:t>Lễ hội đâm trâu của người Gia-rai</a:t>
            </a:r>
          </a:p>
        </p:txBody>
      </p:sp>
      <p:pic>
        <p:nvPicPr>
          <p:cNvPr id="92177" name="Picture 17" descr="dam tra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4191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2" name="Picture 22" descr="Le-hoi-van-hoa-cac-dan-toc-Tay-nguyen-128736-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28600"/>
            <a:ext cx="3876675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83" name="Rectangle 23"/>
          <p:cNvSpPr>
            <a:spLocks noChangeArrowheads="1"/>
          </p:cNvSpPr>
          <p:nvPr/>
        </p:nvSpPr>
        <p:spPr bwMode="auto">
          <a:xfrm>
            <a:off x="5410200" y="3529013"/>
            <a:ext cx="32670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200" b="1">
                <a:solidFill>
                  <a:srgbClr val="0000FF"/>
                </a:solidFill>
                <a:latin typeface="Arial" charset="0"/>
              </a:rPr>
              <a:t>Múa hát trong hội xuân</a:t>
            </a:r>
          </a:p>
        </p:txBody>
      </p:sp>
      <p:sp>
        <p:nvSpPr>
          <p:cNvPr id="92184" name="Rectangle 24"/>
          <p:cNvSpPr>
            <a:spLocks noChangeArrowheads="1"/>
          </p:cNvSpPr>
          <p:nvPr/>
        </p:nvSpPr>
        <p:spPr bwMode="auto">
          <a:xfrm>
            <a:off x="3352800" y="6400800"/>
            <a:ext cx="2379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Lễ ăn cơm mới</a:t>
            </a:r>
          </a:p>
        </p:txBody>
      </p:sp>
      <p:pic>
        <p:nvPicPr>
          <p:cNvPr id="92185" name="Picture 25" descr="Le-an-com-moi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038600"/>
            <a:ext cx="41148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6" name="Picture 26" descr="LE%2520MUNG%2520LUA%2520MOI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038600"/>
            <a:ext cx="4194175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74" grpId="0"/>
      <p:bldP spid="92183" grpId="0"/>
      <p:bldP spid="9218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765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765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765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798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766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766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766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766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86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7983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984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0293" name="Text Box 5" descr="Small grid"/>
          <p:cNvSpPr txBox="1">
            <a:spLocks noChangeArrowheads="1"/>
          </p:cNvSpPr>
          <p:nvPr/>
        </p:nvSpPr>
        <p:spPr bwMode="auto">
          <a:xfrm>
            <a:off x="457200" y="1828800"/>
            <a:ext cx="82296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0EAEC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Các hoạt động trong lễ hội của người dân ở Tây Nguyên: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Múa hát, đánh cồng chiêng, nhảy múa, uống rượu cần,...</a:t>
            </a:r>
          </a:p>
        </p:txBody>
      </p:sp>
      <p:sp>
        <p:nvSpPr>
          <p:cNvPr id="27654" name="Rectangle 13"/>
          <p:cNvSpPr>
            <a:spLocks noChangeArrowheads="1"/>
          </p:cNvSpPr>
          <p:nvPr/>
        </p:nvSpPr>
        <p:spPr bwMode="auto">
          <a:xfrm>
            <a:off x="838200" y="533400"/>
            <a:ext cx="7315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kể một số hoạt động trong lễ hội của người dân ở Tây Nguyên?</a:t>
            </a:r>
          </a:p>
        </p:txBody>
      </p:sp>
      <p:sp>
        <p:nvSpPr>
          <p:cNvPr id="27985" name="Text Box 337"/>
          <p:cNvSpPr txBox="1">
            <a:spLocks noChangeArrowheads="1"/>
          </p:cNvSpPr>
          <p:nvPr/>
        </p:nvSpPr>
        <p:spPr bwMode="auto">
          <a:xfrm>
            <a:off x="381000" y="4191000"/>
            <a:ext cx="8229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Arial" charset="0"/>
              </a:rPr>
              <a:t>Kể tên một số nhạc cụ ở Tây Nguyên mà em biết?</a:t>
            </a:r>
            <a:endParaRPr lang="en-US" sz="2800">
              <a:solidFill>
                <a:srgbClr val="CC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500"/>
                                        <p:tgtEl>
                                          <p:spTgt spid="140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27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3" grpId="0"/>
      <p:bldP spid="2798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22" name="Group 26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9723" name="Group 27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9724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9725" name="Object 29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0051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9726" name="Group 30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9727" name="AutoShape 31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728" name="Group 32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9729" name="Freeform 33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0" name="Freeform 34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1" name="Freeform 35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2" name="Freeform 36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3" name="Freeform 37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4" name="Freeform 38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5" name="Freeform 39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6" name="Freeform 40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7" name="Freeform 41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8" name="Freeform 42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9" name="Freeform 43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0" name="Freeform 44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1" name="Freeform 45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2" name="Freeform 46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3" name="Freeform 47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4" name="Freeform 48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5" name="Freeform 49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6" name="Freeform 50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7" name="Freeform 51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8" name="Freeform 52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9" name="Freeform 53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0" name="Freeform 54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1" name="Freeform 55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2" name="Freeform 56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3" name="Freeform 57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4" name="Freeform 58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5" name="Freeform 59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6" name="Freeform 60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7" name="Freeform 61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8" name="Freeform 62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9" name="Freeform 63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0" name="Freeform 64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1" name="Freeform 65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2" name="Freeform 66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3" name="Freeform 67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4" name="Freeform 68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5" name="Freeform 69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6" name="Freeform 70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7" name="Freeform 71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8" name="Freeform 72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9" name="Freeform 73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0" name="Freeform 74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1" name="Freeform 75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2" name="Freeform 76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3" name="Freeform 77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4" name="Freeform 78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5" name="Freeform 79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6" name="Freeform 80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7" name="Freeform 81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8" name="Freeform 82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9" name="Freeform 83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0" name="Freeform 84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1" name="Freeform 85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2" name="Freeform 86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3" name="Freeform 87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4" name="Freeform 88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5" name="Freeform 89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6" name="Freeform 90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7" name="Freeform 91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8" name="Freeform 92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9" name="Freeform 93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0" name="Freeform 94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1" name="Freeform 95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2" name="Freeform 96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3" name="Freeform 97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4" name="Freeform 98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5" name="Freeform 99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6" name="Freeform 100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7" name="Freeform 101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8" name="Freeform 102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9" name="Freeform 103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0" name="Freeform 104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1" name="Freeform 105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2" name="Freeform 106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3" name="Freeform 107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4" name="Freeform 108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5" name="Freeform 109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6" name="Freeform 110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7" name="Freeform 111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8" name="Freeform 112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9" name="Freeform 113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0" name="Freeform 114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1" name="Freeform 115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2" name="Freeform 116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3" name="Freeform 117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4" name="Freeform 118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5" name="Freeform 119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6" name="Freeform 120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7" name="Freeform 121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8" name="Freeform 122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9" name="Freeform 123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0" name="Freeform 124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1" name="Freeform 125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2" name="Freeform 126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3" name="Freeform 127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4" name="Freeform 128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5" name="Freeform 129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6" name="Freeform 130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7" name="Freeform 131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8" name="Freeform 132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9" name="Freeform 133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0" name="Freeform 134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1" name="Freeform 135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2" name="Freeform 136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3" name="Freeform 137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4" name="Freeform 138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5" name="Freeform 139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6" name="Freeform 140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7" name="Freeform 141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8" name="Freeform 142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9" name="Freeform 143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0" name="Freeform 144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1" name="Freeform 145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2" name="Freeform 146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3" name="Freeform 147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4" name="Freeform 148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5" name="Freeform 149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6" name="Freeform 150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7" name="Freeform 151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8" name="Freeform 152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9" name="Freeform 153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0" name="Freeform 154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1" name="Freeform 155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2" name="Freeform 156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3" name="Freeform 157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4" name="Freeform 158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5" name="Freeform 159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6" name="Freeform 160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7" name="Freeform 161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8" name="Freeform 162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9" name="Freeform 163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0" name="Freeform 164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1" name="Freeform 165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2" name="Freeform 166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3" name="Freeform 167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4" name="Freeform 168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5" name="Freeform 169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6" name="Freeform 170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7" name="Freeform 171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8" name="Freeform 172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9" name="Freeform 173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0" name="Freeform 174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1" name="Freeform 175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2" name="Freeform 176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3" name="Freeform 177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4" name="Freeform 178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5" name="Freeform 179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6" name="Freeform 180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7" name="Freeform 181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8" name="Freeform 182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9" name="Freeform 183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0" name="Freeform 184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1" name="Freeform 185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2" name="Freeform 186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3" name="Freeform 187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4" name="Freeform 188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5" name="Freeform 189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6" name="Freeform 190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7" name="Freeform 191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8" name="Freeform 192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9" name="Freeform 193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0" name="Freeform 194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1" name="Freeform 195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2" name="Freeform 196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3" name="Freeform 197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4" name="Freeform 198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5" name="Freeform 199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6" name="Freeform 200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7" name="Freeform 201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8" name="Freeform 202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9" name="Freeform 203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0" name="Freeform 204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1" name="Freeform 205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2" name="Freeform 206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3" name="Freeform 207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4" name="Freeform 208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5" name="Freeform 209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6" name="Freeform 210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7" name="Freeform 211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8" name="Freeform 212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9" name="Freeform 213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0" name="Freeform 214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1" name="Freeform 215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2" name="Freeform 216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3" name="Freeform 217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4" name="Freeform 218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5" name="Freeform 219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6" name="Freeform 220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7" name="Freeform 221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8" name="Freeform 222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9" name="Freeform 223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0" name="Freeform 224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1" name="Freeform 225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2" name="Freeform 226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3" name="Freeform 227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4" name="Freeform 228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5" name="Freeform 229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6" name="Freeform 230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7" name="Freeform 231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8" name="Freeform 232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929" name="Freeform 233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0" name="Freeform 234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1" name="Freeform 235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2" name="Freeform 236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3" name="Freeform 237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4" name="Freeform 238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5" name="Freeform 239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6" name="Freeform 240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7" name="Freeform 241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8" name="Freeform 242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9" name="Freeform 243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0" name="Freeform 244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1" name="Freeform 245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2" name="Freeform 246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3" name="Freeform 247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4" name="Freeform 248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5" name="Freeform 249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6" name="Freeform 250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7" name="Freeform 251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8" name="Freeform 252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9" name="Freeform 253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0" name="Freeform 254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1" name="Freeform 255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2" name="Freeform 256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3" name="Freeform 257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4" name="Freeform 258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5" name="Freeform 259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6" name="Freeform 260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7" name="Freeform 261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8" name="Freeform 262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9" name="Freeform 263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0" name="Freeform 264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1" name="Freeform 265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2" name="Freeform 266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3" name="Freeform 267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4" name="Freeform 268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5" name="Freeform 269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6" name="Freeform 270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7" name="Freeform 271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8" name="Freeform 272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9" name="Freeform 273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0" name="Freeform 274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1" name="Freeform 275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2" name="Freeform 276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3" name="Freeform 277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4" name="Freeform 278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5" name="Freeform 279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6" name="Freeform 280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7" name="Freeform 281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8" name="Freeform 282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9" name="Freeform 283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0" name="Freeform 284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1" name="Freeform 285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2" name="Freeform 286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3" name="Freeform 287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4" name="Freeform 288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5" name="Freeform 289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6" name="Freeform 290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7" name="Freeform 291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8" name="Freeform 292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9" name="Freeform 293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0" name="Freeform 294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1" name="Freeform 295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2" name="Freeform 296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3" name="Freeform 297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4" name="Freeform 298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5" name="Freeform 299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6" name="Freeform 300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7" name="Freeform 301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8" name="Freeform 302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9" name="Freeform 303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0" name="Freeform 304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1" name="Freeform 305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2" name="Freeform 306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3" name="Freeform 307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4" name="Freeform 308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5" name="Freeform 309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6" name="Freeform 310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7" name="Freeform 311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8" name="Freeform 312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9" name="Freeform 313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0" name="Freeform 314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1" name="Freeform 315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2" name="Freeform 316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3" name="Freeform 317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4" name="Freeform 318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5" name="Freeform 319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6" name="Freeform 320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7" name="Freeform 321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8" name="Freeform 322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9" name="Freeform 323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0" name="Freeform 324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1" name="Freeform 325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2" name="Freeform 326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3" name="Freeform 327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4" name="Freeform 328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5" name="Freeform 329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6" name="Freeform 330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7" name="Freeform 331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8" name="Freeform 332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9" name="Freeform 333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0" name="Freeform 334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1" name="Freeform 335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2" name="Freeform 336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3" name="Freeform 337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4" name="Freeform 338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5" name="Freeform 339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6" name="Freeform 340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7" name="Freeform 341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8" name="Freeform 342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9" name="Freeform 343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0" name="Freeform 344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1" name="Freeform 345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2" name="Freeform 346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3" name="Freeform 347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4" name="Freeform 348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5" name="Freeform 349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6" name="Freeform 350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7" name="Freeform 351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8" name="Freeform 352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0049" name="Picture 353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050" name="Picture 35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969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9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90131" name="Rectangle 19"/>
          <p:cNvSpPr>
            <a:spLocks noChangeArrowheads="1"/>
          </p:cNvSpPr>
          <p:nvPr/>
        </p:nvSpPr>
        <p:spPr bwMode="auto">
          <a:xfrm>
            <a:off x="6096000" y="3505200"/>
            <a:ext cx="2362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b="1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Cồng, chiêng</a:t>
            </a:r>
          </a:p>
        </p:txBody>
      </p:sp>
      <p:sp>
        <p:nvSpPr>
          <p:cNvPr id="90148" name="Rectangle 36"/>
          <p:cNvSpPr>
            <a:spLocks noChangeArrowheads="1"/>
          </p:cNvSpPr>
          <p:nvPr/>
        </p:nvSpPr>
        <p:spPr bwMode="auto">
          <a:xfrm>
            <a:off x="1219200" y="36576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b="1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Đàn Tơ rưng</a:t>
            </a:r>
          </a:p>
        </p:txBody>
      </p:sp>
      <p:sp>
        <p:nvSpPr>
          <p:cNvPr id="90149" name="Rectangle 37"/>
          <p:cNvSpPr>
            <a:spLocks noChangeArrowheads="1"/>
          </p:cNvSpPr>
          <p:nvPr/>
        </p:nvSpPr>
        <p:spPr bwMode="auto">
          <a:xfrm>
            <a:off x="5410200" y="5943600"/>
            <a:ext cx="27066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Đàn Kroong-pút</a:t>
            </a:r>
          </a:p>
        </p:txBody>
      </p:sp>
      <p:sp>
        <p:nvSpPr>
          <p:cNvPr id="90150" name="Rectangle 38"/>
          <p:cNvSpPr>
            <a:spLocks noChangeArrowheads="1"/>
          </p:cNvSpPr>
          <p:nvPr/>
        </p:nvSpPr>
        <p:spPr bwMode="auto">
          <a:xfrm>
            <a:off x="1752600" y="5943600"/>
            <a:ext cx="128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Đàn đá</a:t>
            </a:r>
          </a:p>
        </p:txBody>
      </p:sp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457200" y="457200"/>
            <a:ext cx="8245475" cy="5157788"/>
            <a:chOff x="240" y="725"/>
            <a:chExt cx="5194" cy="3249"/>
          </a:xfrm>
        </p:grpSpPr>
        <p:grpSp>
          <p:nvGrpSpPr>
            <p:cNvPr id="29708" name="Group 60"/>
            <p:cNvGrpSpPr>
              <a:grpSpLocks/>
            </p:cNvGrpSpPr>
            <p:nvPr/>
          </p:nvGrpSpPr>
          <p:grpSpPr bwMode="auto">
            <a:xfrm>
              <a:off x="240" y="1008"/>
              <a:ext cx="2352" cy="1254"/>
              <a:chOff x="288" y="1689"/>
              <a:chExt cx="1920" cy="909"/>
            </a:xfrm>
          </p:grpSpPr>
          <p:pic>
            <p:nvPicPr>
              <p:cNvPr id="29719" name="Picture 61" descr="Meovang010">
                <a:hlinkClick r:id="rId8"/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" y="1689"/>
                <a:ext cx="960" cy="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20" name="Picture 62" descr="NLD_3754">
                <a:hlinkClick r:id="rId10"/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48" y="1689"/>
                <a:ext cx="960" cy="9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09" name="Group 63"/>
            <p:cNvGrpSpPr>
              <a:grpSpLocks/>
            </p:cNvGrpSpPr>
            <p:nvPr/>
          </p:nvGrpSpPr>
          <p:grpSpPr bwMode="auto">
            <a:xfrm>
              <a:off x="2880" y="1056"/>
              <a:ext cx="2544" cy="1195"/>
              <a:chOff x="2496" y="1536"/>
              <a:chExt cx="2544" cy="1099"/>
            </a:xfrm>
          </p:grpSpPr>
          <p:pic>
            <p:nvPicPr>
              <p:cNvPr id="29717" name="Picture 64" descr="congchieng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6" y="1536"/>
                <a:ext cx="1146" cy="10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8" name="Picture 65" descr="CongChiengTayNguyen03">
                <a:hlinkClick r:id="rId13"/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48" y="1536"/>
                <a:ext cx="1392" cy="10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10" name="Group 66"/>
            <p:cNvGrpSpPr>
              <a:grpSpLocks/>
            </p:cNvGrpSpPr>
            <p:nvPr/>
          </p:nvGrpSpPr>
          <p:grpSpPr bwMode="auto">
            <a:xfrm>
              <a:off x="240" y="2544"/>
              <a:ext cx="2400" cy="1404"/>
              <a:chOff x="240" y="3120"/>
              <a:chExt cx="2208" cy="828"/>
            </a:xfrm>
          </p:grpSpPr>
          <p:pic>
            <p:nvPicPr>
              <p:cNvPr id="29715" name="Picture 67" descr="Đàn Đá 1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44" y="3120"/>
                <a:ext cx="1104" cy="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6" name="Picture 68" descr="dan%2520da">
                <a:hlinkClick r:id="rId16"/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3120"/>
                <a:ext cx="1104" cy="8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9711" name="Rectangle 69"/>
            <p:cNvSpPr>
              <a:spLocks noChangeArrowheads="1"/>
            </p:cNvSpPr>
            <p:nvPr/>
          </p:nvSpPr>
          <p:spPr bwMode="auto">
            <a:xfrm>
              <a:off x="336" y="725"/>
              <a:ext cx="417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Kể tên một số nhạc cụ ở Tây Nguyên mà em biết?</a:t>
              </a:r>
            </a:p>
          </p:txBody>
        </p:sp>
        <p:grpSp>
          <p:nvGrpSpPr>
            <p:cNvPr id="29712" name="Group 78"/>
            <p:cNvGrpSpPr>
              <a:grpSpLocks/>
            </p:cNvGrpSpPr>
            <p:nvPr/>
          </p:nvGrpSpPr>
          <p:grpSpPr bwMode="auto">
            <a:xfrm>
              <a:off x="3082" y="2496"/>
              <a:ext cx="2352" cy="1478"/>
              <a:chOff x="3082" y="2496"/>
              <a:chExt cx="2352" cy="1478"/>
            </a:xfrm>
          </p:grpSpPr>
          <p:pic>
            <p:nvPicPr>
              <p:cNvPr id="29713" name="Picture 71" descr="1087942">
                <a:hlinkClick r:id="rId18"/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82" y="2496"/>
                <a:ext cx="1142" cy="1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4" name="Picture 72" descr="DANKRONG-PUT">
                <a:hlinkClick r:id="rId20"/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4" y="2496"/>
                <a:ext cx="1210" cy="14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9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9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31" grpId="0"/>
      <p:bldP spid="90148" grpId="0"/>
      <p:bldP spid="90149" grpId="0"/>
      <p:bldP spid="9015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1" name="Group 11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0732" name="Group 12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073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0734" name="Object 14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1060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0735" name="Group 15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0736" name="AutoShape 1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737" name="Group 17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0738" name="Freeform 18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39" name="Freeform 19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0" name="Freeform 20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1" name="Freeform 21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2" name="Freeform 22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3" name="Freeform 23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4" name="Freeform 24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5" name="Freeform 25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6" name="Freeform 26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7" name="Freeform 27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8" name="Freeform 28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9" name="Freeform 29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0" name="Freeform 30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1" name="Freeform 31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2" name="Freeform 32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3" name="Freeform 33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4" name="Freeform 34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5" name="Freeform 35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6" name="Freeform 36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7" name="Freeform 37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8" name="Freeform 38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9" name="Freeform 39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0" name="Freeform 40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1" name="Freeform 41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2" name="Freeform 42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3" name="Freeform 43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4" name="Freeform 44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5" name="Freeform 45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6" name="Freeform 46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7" name="Freeform 47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8" name="Freeform 48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9" name="Freeform 49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0" name="Freeform 50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1" name="Freeform 51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2" name="Freeform 52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3" name="Freeform 53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4" name="Freeform 54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5" name="Freeform 55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6" name="Freeform 56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7" name="Freeform 57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8" name="Freeform 58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9" name="Freeform 59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0" name="Freeform 60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1" name="Freeform 61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2" name="Freeform 62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3" name="Freeform 63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4" name="Freeform 64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5" name="Freeform 65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6" name="Freeform 66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7" name="Freeform 67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8" name="Freeform 68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9" name="Freeform 69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0" name="Freeform 70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1" name="Freeform 71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2" name="Freeform 72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3" name="Freeform 73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4" name="Freeform 74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5" name="Freeform 75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6" name="Freeform 76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7" name="Freeform 77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8" name="Freeform 78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9" name="Freeform 79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0" name="Freeform 80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1" name="Freeform 81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2" name="Freeform 82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3" name="Freeform 83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4" name="Freeform 84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5" name="Freeform 85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6" name="Freeform 86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7" name="Freeform 87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8" name="Freeform 88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9" name="Freeform 89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0" name="Freeform 90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1" name="Freeform 91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2" name="Freeform 92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3" name="Freeform 93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4" name="Freeform 94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5" name="Freeform 95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6" name="Freeform 96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7" name="Freeform 97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8" name="Freeform 98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9" name="Freeform 99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0" name="Freeform 100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1" name="Freeform 101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2" name="Freeform 102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3" name="Freeform 103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4" name="Freeform 104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5" name="Freeform 105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6" name="Freeform 106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7" name="Freeform 107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8" name="Freeform 108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9" name="Freeform 109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0" name="Freeform 110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1" name="Freeform 111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2" name="Freeform 112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3" name="Freeform 113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4" name="Freeform 114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5" name="Freeform 115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6" name="Freeform 116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7" name="Freeform 117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8" name="Freeform 118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9" name="Freeform 119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0" name="Freeform 120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1" name="Freeform 121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2" name="Freeform 122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3" name="Freeform 123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4" name="Freeform 124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5" name="Freeform 125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6" name="Freeform 126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7" name="Freeform 127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8" name="Freeform 128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9" name="Freeform 129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0" name="Freeform 130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1" name="Freeform 131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2" name="Freeform 132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3" name="Freeform 133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4" name="Freeform 134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5" name="Freeform 135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6" name="Freeform 136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7" name="Freeform 137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8" name="Freeform 138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9" name="Freeform 139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0" name="Freeform 140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1" name="Freeform 141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2" name="Freeform 142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3" name="Freeform 143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4" name="Freeform 144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5" name="Freeform 145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6" name="Freeform 146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7" name="Freeform 147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8" name="Freeform 148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9" name="Freeform 149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0" name="Freeform 150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1" name="Freeform 151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2" name="Freeform 152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3" name="Freeform 153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4" name="Freeform 154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5" name="Freeform 155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6" name="Freeform 156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7" name="Freeform 157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8" name="Freeform 158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0" name="Freeform 160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2" name="Freeform 162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3" name="Freeform 163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4" name="Freeform 164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5" name="Freeform 165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6" name="Freeform 166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7" name="Freeform 167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8" name="Freeform 168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9" name="Freeform 169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1" name="Freeform 171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2" name="Freeform 172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3" name="Freeform 173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4" name="Freeform 174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5" name="Freeform 175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6" name="Freeform 176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8" name="Freeform 178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9" name="Freeform 179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0" name="Freeform 180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1" name="Freeform 181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2" name="Freeform 182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3" name="Freeform 183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4" name="Freeform 184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5" name="Freeform 185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6" name="Freeform 186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7" name="Freeform 187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8" name="Freeform 188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9" name="Freeform 189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0" name="Freeform 190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1" name="Freeform 191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2" name="Freeform 192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3" name="Freeform 193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4" name="Freeform 194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5" name="Freeform 195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6" name="Freeform 196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7" name="Freeform 197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8" name="Freeform 198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9" name="Freeform 199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0" name="Freeform 200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1" name="Freeform 201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2" name="Freeform 202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3" name="Freeform 203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4" name="Freeform 204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5" name="Freeform 205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6" name="Freeform 206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7" name="Freeform 207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8" name="Freeform 208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9" name="Freeform 209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0" name="Freeform 210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1" name="Freeform 211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2" name="Freeform 212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3" name="Freeform 213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4" name="Freeform 214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5" name="Freeform 215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6" name="Freeform 216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7" name="Freeform 217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938" name="Freeform 218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9" name="Freeform 219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0" name="Freeform 220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1" name="Freeform 221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2" name="Freeform 222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3" name="Freeform 223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4" name="Freeform 224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5" name="Freeform 225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6" name="Freeform 226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7" name="Freeform 227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8" name="Freeform 228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9" name="Freeform 229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0" name="Freeform 230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1" name="Freeform 231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2" name="Freeform 232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3" name="Freeform 233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4" name="Freeform 234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5" name="Freeform 235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6" name="Freeform 236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7" name="Freeform 237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8" name="Freeform 238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9" name="Freeform 239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0" name="Freeform 240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1" name="Freeform 241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2" name="Freeform 242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3" name="Freeform 243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4" name="Freeform 244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5" name="Freeform 245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6" name="Freeform 246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7" name="Freeform 247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8" name="Freeform 248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9" name="Freeform 249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0" name="Freeform 250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1" name="Freeform 251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2" name="Freeform 252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3" name="Freeform 253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4" name="Freeform 254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5" name="Freeform 255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6" name="Freeform 256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7" name="Freeform 257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8" name="Freeform 258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9" name="Freeform 259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0" name="Freeform 260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1" name="Freeform 261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2" name="Freeform 262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3" name="Freeform 263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4" name="Freeform 264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5" name="Freeform 265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6" name="Freeform 266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7" name="Freeform 267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8" name="Freeform 268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9" name="Freeform 269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0" name="Freeform 270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1" name="Freeform 271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2" name="Freeform 272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3" name="Freeform 273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4" name="Freeform 274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5" name="Freeform 275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6" name="Freeform 276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7" name="Freeform 277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8" name="Freeform 278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9" name="Freeform 279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0" name="Freeform 280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1" name="Freeform 281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2" name="Freeform 282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3" name="Freeform 283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4" name="Freeform 284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5" name="Freeform 285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6" name="Freeform 286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7" name="Freeform 287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8" name="Freeform 288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9" name="Freeform 289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0" name="Freeform 290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1" name="Freeform 291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2" name="Freeform 292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3" name="Freeform 293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4" name="Freeform 294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5" name="Freeform 295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6" name="Freeform 296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7" name="Freeform 297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8" name="Freeform 298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9" name="Freeform 299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0" name="Freeform 300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1" name="Freeform 301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2" name="Freeform 302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3" name="Freeform 303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4" name="Freeform 304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5" name="Freeform 305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6" name="Freeform 306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7" name="Freeform 307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8" name="Freeform 308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9" name="Freeform 309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0" name="Freeform 310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1" name="Freeform 311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2" name="Freeform 312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3" name="Freeform 313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4" name="Freeform 314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5" name="Freeform 315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6" name="Freeform 316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7" name="Freeform 317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8" name="Freeform 318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9" name="Freeform 319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0" name="Freeform 320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1" name="Freeform 321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2" name="Freeform 322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3" name="Freeform 323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4" name="Freeform 324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5" name="Freeform 325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6" name="Freeform 326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7" name="Freeform 327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8" name="Freeform 328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9" name="Freeform 329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0" name="Freeform 330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1" name="Freeform 331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2" name="Freeform 332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3" name="Freeform 333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4" name="Freeform 334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5" name="Freeform 335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6" name="Freeform 336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7" name="Freeform 337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1058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59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22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723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97299" name="Text Box 19"/>
          <p:cNvSpPr txBox="1">
            <a:spLocks noChangeArrowheads="1"/>
          </p:cNvSpPr>
          <p:nvPr/>
        </p:nvSpPr>
        <p:spPr bwMode="auto">
          <a:xfrm>
            <a:off x="228600" y="12954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Trang phục truyền thống : Nam thường đóng khố, nữ thường quấn váy.</a:t>
            </a:r>
          </a:p>
        </p:txBody>
      </p:sp>
      <p:sp>
        <p:nvSpPr>
          <p:cNvPr id="97300" name="Text Box 20"/>
          <p:cNvSpPr txBox="1">
            <a:spLocks noChangeArrowheads="1"/>
          </p:cNvSpPr>
          <p:nvPr/>
        </p:nvSpPr>
        <p:spPr bwMode="auto">
          <a:xfrm>
            <a:off x="228600" y="23622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Lễ hội thường được tổ chức vào mùa xuân hoặc sau mỗi vụ thu hoạch với các hoạt động múa hát, đánh cồng chiêng …</a:t>
            </a:r>
          </a:p>
        </p:txBody>
      </p:sp>
      <p:sp>
        <p:nvSpPr>
          <p:cNvPr id="30726" name="Rectangle 22"/>
          <p:cNvSpPr>
            <a:spLocks noChangeArrowheads="1"/>
          </p:cNvSpPr>
          <p:nvPr/>
        </p:nvSpPr>
        <p:spPr bwMode="auto">
          <a:xfrm>
            <a:off x="5334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97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97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99" grpId="0"/>
      <p:bldP spid="973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54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1755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175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1757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2083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1758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1759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1760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1761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2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3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4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5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6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7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8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9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0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1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2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3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4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5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6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7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8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9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0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1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2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3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4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5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6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7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8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9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0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1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2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3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4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5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6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7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8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9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0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1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2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3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4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5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6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7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8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9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0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1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2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3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4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5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6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7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8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9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0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1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2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3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4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5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6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7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8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9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0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1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2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3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4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5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6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7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8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9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0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1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2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3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4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5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6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7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8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9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0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1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2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3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4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5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6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7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8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9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0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1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2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3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4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5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6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7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8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9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0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1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2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3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4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5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6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7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8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9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0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1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2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3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4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5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6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7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8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9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0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1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2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3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4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5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6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7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8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9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0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1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2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3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4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5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6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7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8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9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0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1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2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3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4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5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6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7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8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9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0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1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2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3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4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5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6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7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8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9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0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1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2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3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4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5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6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7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8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9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0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1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2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3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4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5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6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7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8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9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0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1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2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3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4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5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6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7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8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9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0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61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2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3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4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5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6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7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8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9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0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1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2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3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4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5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6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7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8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9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0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1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2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3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4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5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6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7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8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9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0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1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2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3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4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5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6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7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8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9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0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1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2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3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4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5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6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7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8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9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0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1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2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3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4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5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6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7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8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9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0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1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2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3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4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5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6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7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8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9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0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1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2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3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4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5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6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7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8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9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0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1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2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3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4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5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6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7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8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9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0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1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2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6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7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8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9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0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1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2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3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4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5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6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7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8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9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0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1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2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3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4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5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6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7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8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9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0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2081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082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.VnRevue" pitchFamily="34" charset="0"/>
            </a:endParaRPr>
          </a:p>
        </p:txBody>
      </p:sp>
      <p:sp>
        <p:nvSpPr>
          <p:cNvPr id="31747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99344" name="Rectangle 16"/>
          <p:cNvSpPr>
            <a:spLocks noChangeArrowheads="1"/>
          </p:cNvSpPr>
          <p:nvPr/>
        </p:nvSpPr>
        <p:spPr bwMode="auto">
          <a:xfrm>
            <a:off x="3048000" y="533400"/>
            <a:ext cx="2362200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Clr>
                <a:schemeClr val="hlink"/>
              </a:buClr>
              <a:buFont typeface="Wingdings" pitchFamily="2" charset="2"/>
              <a:buNone/>
            </a:pPr>
            <a:r>
              <a:rPr lang="en-US" sz="2800" b="1">
                <a:solidFill>
                  <a:srgbClr val="CC0000"/>
                </a:solidFill>
                <a:latin typeface="Arial" charset="0"/>
              </a:rPr>
              <a:t>* </a:t>
            </a:r>
            <a:r>
              <a:rPr lang="en-US" sz="2800" b="1" u="sng">
                <a:solidFill>
                  <a:srgbClr val="CC0000"/>
                </a:solidFill>
                <a:latin typeface="Arial" charset="0"/>
              </a:rPr>
              <a:t>Bài học:</a:t>
            </a:r>
          </a:p>
        </p:txBody>
      </p:sp>
      <p:sp>
        <p:nvSpPr>
          <p:cNvPr id="31752" name="Rectangle 15"/>
          <p:cNvSpPr>
            <a:spLocks noChangeArrowheads="1"/>
          </p:cNvSpPr>
          <p:nvPr/>
        </p:nvSpPr>
        <p:spPr bwMode="auto">
          <a:xfrm>
            <a:off x="457200" y="1600200"/>
            <a:ext cx="8229600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lvl="1">
              <a:buFontTx/>
              <a:buChar char="-"/>
            </a:pPr>
            <a:r>
              <a:rPr lang="en-US" sz="2400" b="1">
                <a:solidFill>
                  <a:srgbClr val="3333FF"/>
                </a:solidFill>
                <a:latin typeface="Arial" charset="0"/>
              </a:rPr>
              <a:t>Tây Nguyên tuy có nhiều dân tộc cùng chung sống</a:t>
            </a:r>
          </a:p>
          <a:p>
            <a:r>
              <a:rPr lang="en-US" sz="2400" b="1">
                <a:solidFill>
                  <a:srgbClr val="3333FF"/>
                </a:solidFill>
                <a:latin typeface="Arial" charset="0"/>
              </a:rPr>
              <a:t>nhưng đây là nơi thưa dân nhất nước ta.</a:t>
            </a:r>
          </a:p>
          <a:p>
            <a:r>
              <a:rPr lang="en-US" sz="2400" b="1">
                <a:solidFill>
                  <a:srgbClr val="3333FF"/>
                </a:solidFill>
                <a:latin typeface="Arial" charset="0"/>
              </a:rPr>
              <a:t>      - Các dân tộc Tây Nguyên sống tập trung thành các buôn, sinh hoạt tập thể ở nhà rông. Người dân n¬i đây rất yêu thích nghệ thuật và sáng tạo ra nhiều loại nhạc cụ dân tộc độc đáo.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5" name="Rectangle 3"/>
          <p:cNvSpPr>
            <a:spLocks noChangeArrowheads="1"/>
          </p:cNvSpPr>
          <p:nvPr/>
        </p:nvSpPr>
        <p:spPr bwMode="auto">
          <a:xfrm>
            <a:off x="7696200" y="2408238"/>
            <a:ext cx="1371600" cy="523875"/>
          </a:xfrm>
          <a:prstGeom prst="rect">
            <a:avLst/>
          </a:prstGeom>
          <a:solidFill>
            <a:srgbClr val="FFCCFF"/>
          </a:solidFill>
          <a:ln w="28575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Gia-rai</a:t>
            </a:r>
          </a:p>
        </p:txBody>
      </p:sp>
      <p:sp>
        <p:nvSpPr>
          <p:cNvPr id="156676" name="Rectangle 4"/>
          <p:cNvSpPr>
            <a:spLocks noChangeArrowheads="1"/>
          </p:cNvSpPr>
          <p:nvPr/>
        </p:nvSpPr>
        <p:spPr bwMode="auto">
          <a:xfrm>
            <a:off x="52578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Ê-đê</a:t>
            </a:r>
          </a:p>
        </p:txBody>
      </p:sp>
      <p:sp>
        <p:nvSpPr>
          <p:cNvPr id="156677" name="Rectangle 5"/>
          <p:cNvSpPr>
            <a:spLocks noChangeArrowheads="1"/>
          </p:cNvSpPr>
          <p:nvPr/>
        </p:nvSpPr>
        <p:spPr bwMode="auto">
          <a:xfrm>
            <a:off x="64770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Kinh</a:t>
            </a:r>
          </a:p>
        </p:txBody>
      </p:sp>
      <p:sp>
        <p:nvSpPr>
          <p:cNvPr id="156678" name="Rectangle 6"/>
          <p:cNvSpPr>
            <a:spLocks noChangeArrowheads="1"/>
          </p:cNvSpPr>
          <p:nvPr/>
        </p:nvSpPr>
        <p:spPr bwMode="auto">
          <a:xfrm>
            <a:off x="28956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Mông</a:t>
            </a:r>
          </a:p>
        </p:txBody>
      </p:sp>
      <p:sp>
        <p:nvSpPr>
          <p:cNvPr id="156679" name="Rectangle 7"/>
          <p:cNvSpPr>
            <a:spLocks noChangeArrowheads="1"/>
          </p:cNvSpPr>
          <p:nvPr/>
        </p:nvSpPr>
        <p:spPr bwMode="auto">
          <a:xfrm>
            <a:off x="4267200" y="2408238"/>
            <a:ext cx="9144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Tày</a:t>
            </a:r>
          </a:p>
        </p:txBody>
      </p:sp>
      <p:sp>
        <p:nvSpPr>
          <p:cNvPr id="156680" name="Rectangle 8"/>
          <p:cNvSpPr>
            <a:spLocks noChangeArrowheads="1"/>
          </p:cNvSpPr>
          <p:nvPr/>
        </p:nvSpPr>
        <p:spPr bwMode="auto">
          <a:xfrm>
            <a:off x="76200" y="2408238"/>
            <a:ext cx="1447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Mường</a:t>
            </a:r>
          </a:p>
        </p:txBody>
      </p:sp>
      <p:sp>
        <p:nvSpPr>
          <p:cNvPr id="156681" name="Rectangle 9"/>
          <p:cNvSpPr>
            <a:spLocks noChangeArrowheads="1"/>
          </p:cNvSpPr>
          <p:nvPr/>
        </p:nvSpPr>
        <p:spPr bwMode="auto">
          <a:xfrm>
            <a:off x="16002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Ba-na</a:t>
            </a:r>
          </a:p>
        </p:txBody>
      </p:sp>
      <p:sp>
        <p:nvSpPr>
          <p:cNvPr id="32778" name="Text Box 10"/>
          <p:cNvSpPr txBox="1">
            <a:spLocks noChangeArrowheads="1"/>
          </p:cNvSpPr>
          <p:nvPr/>
        </p:nvSpPr>
        <p:spPr bwMode="auto">
          <a:xfrm>
            <a:off x="4724400" y="3576638"/>
            <a:ext cx="43434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400" b="1">
                <a:solidFill>
                  <a:srgbClr val="FF3300"/>
                </a:solidFill>
                <a:latin typeface="Times New Roman" pitchFamily="18" charset="0"/>
                <a:cs typeface="Times New Roman" pitchFamily="18" charset="0"/>
              </a:rPr>
              <a:t>Những dân tộc từ nơi khác đến. </a:t>
            </a:r>
          </a:p>
        </p:txBody>
      </p:sp>
      <p:sp>
        <p:nvSpPr>
          <p:cNvPr id="32779" name="Text Box 11"/>
          <p:cNvSpPr txBox="1">
            <a:spLocks noChangeArrowheads="1"/>
          </p:cNvSpPr>
          <p:nvPr/>
        </p:nvSpPr>
        <p:spPr bwMode="auto">
          <a:xfrm>
            <a:off x="228600" y="3576638"/>
            <a:ext cx="38862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400" b="1">
                <a:solidFill>
                  <a:srgbClr val="FF3300"/>
                </a:solidFill>
                <a:latin typeface="Times New Roman" pitchFamily="18" charset="0"/>
                <a:cs typeface="Times New Roman" pitchFamily="18" charset="0"/>
              </a:rPr>
              <a:t>Những dân tộc sống lâu đời.</a:t>
            </a:r>
          </a:p>
        </p:txBody>
      </p:sp>
      <p:sp>
        <p:nvSpPr>
          <p:cNvPr id="156684" name="Text Box 12"/>
          <p:cNvSpPr txBox="1">
            <a:spLocks noChangeArrowheads="1"/>
          </p:cNvSpPr>
          <p:nvPr/>
        </p:nvSpPr>
        <p:spPr bwMode="auto">
          <a:xfrm>
            <a:off x="304800" y="1331913"/>
            <a:ext cx="8686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Em hãy chọn</a:t>
            </a:r>
            <a:r>
              <a:rPr lang="en-US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những dân tộc sau, dân tộc nào sống lâu đời ở Tây nguyên ? </a:t>
            </a: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Những dân tộc nào từ nơi khác đến?</a:t>
            </a:r>
            <a:endParaRPr lang="en-US" sz="2800" b="1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781" name="Line 13"/>
          <p:cNvSpPr>
            <a:spLocks noChangeShapeType="1"/>
          </p:cNvSpPr>
          <p:nvPr/>
        </p:nvSpPr>
        <p:spPr bwMode="auto">
          <a:xfrm>
            <a:off x="4495800" y="3162300"/>
            <a:ext cx="0" cy="36576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6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56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4.44444E-6 L 2.77556E-17 0.28541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56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1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56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 nodeType="clickPar">
                      <p:stCondLst>
                        <p:cond delay="0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4 0.39652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156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00" y="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56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834 -0.00278 L -0.66667 0.50833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56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417" y="255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5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56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 nodeType="clickPar">
                      <p:stCondLst>
                        <p:cond delay="0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44444E-6 L 0.62916 0.26319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15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458" y="1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56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0.2 0.36319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56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1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9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56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 nodeType="clickPar">
                      <p:stCondLst>
                        <p:cond delay="0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04167 0.46319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2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7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56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 nodeType="clickPar">
                      <p:stCondLst>
                        <p:cond delay="0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4.44444E-6 L 0.33333 0.56319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5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67" y="2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8"/>
                  </p:tgtEl>
                </p:cond>
              </p:nextCondLst>
            </p:seq>
          </p:childTnLst>
        </p:cTn>
      </p:par>
    </p:tnLst>
    <p:bldLst>
      <p:bldP spid="156675" grpId="0" animBg="1"/>
      <p:bldP spid="156676" grpId="0" animBg="1"/>
      <p:bldP spid="156677" grpId="0" animBg="1"/>
      <p:bldP spid="156678" grpId="0" animBg="1"/>
      <p:bldP spid="156679" grpId="0" animBg="1"/>
      <p:bldP spid="156680" grpId="0" animBg="1"/>
      <p:bldP spid="156681" grpId="0" animBg="1"/>
      <p:bldP spid="15668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 descr="Page 082"/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6324600" cy="6858000"/>
          </a:xfrm>
          <a:noFill/>
        </p:spPr>
      </p:pic>
      <p:cxnSp>
        <p:nvCxnSpPr>
          <p:cNvPr id="8" name="Straight Arrow Connector 7"/>
          <p:cNvCxnSpPr>
            <a:cxnSpLocks noChangeShapeType="1"/>
            <a:stCxn id="21" idx="1"/>
          </p:cNvCxnSpPr>
          <p:nvPr/>
        </p:nvCxnSpPr>
        <p:spPr bwMode="auto">
          <a:xfrm rot="10800000" flipV="1">
            <a:off x="1905000" y="977900"/>
            <a:ext cx="4648200" cy="12319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Straight Arrow Connector 9"/>
          <p:cNvCxnSpPr>
            <a:cxnSpLocks noChangeShapeType="1"/>
            <a:stCxn id="22" idx="1"/>
          </p:cNvCxnSpPr>
          <p:nvPr/>
        </p:nvCxnSpPr>
        <p:spPr bwMode="auto">
          <a:xfrm rot="10800000" flipV="1">
            <a:off x="1981200" y="1816100"/>
            <a:ext cx="4648200" cy="927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553200" y="685800"/>
            <a:ext cx="1981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Kon Tum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6629400" y="1524000"/>
            <a:ext cx="1752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Plây cu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6629400" y="2438400"/>
            <a:ext cx="190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Đắk lắk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6629400" y="3200400"/>
            <a:ext cx="220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Lâm Viên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6629400" y="3810000"/>
            <a:ext cx="1981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 Linh</a:t>
            </a:r>
          </a:p>
          <a:p>
            <a:pPr eaLnBrk="1" hangingPunct="1"/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0" name="Straight Arrow Connector 29"/>
          <p:cNvCxnSpPr>
            <a:cxnSpLocks noChangeShapeType="1"/>
            <a:stCxn id="23" idx="1"/>
          </p:cNvCxnSpPr>
          <p:nvPr/>
        </p:nvCxnSpPr>
        <p:spPr bwMode="auto">
          <a:xfrm rot="10800000" flipV="1">
            <a:off x="2438400" y="2730500"/>
            <a:ext cx="4191000" cy="11557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Straight Arrow Connector 31"/>
          <p:cNvCxnSpPr>
            <a:cxnSpLocks noChangeShapeType="1"/>
            <a:stCxn id="25" idx="1"/>
          </p:cNvCxnSpPr>
          <p:nvPr/>
        </p:nvCxnSpPr>
        <p:spPr bwMode="auto">
          <a:xfrm rot="10800000" flipV="1">
            <a:off x="2819400" y="3492500"/>
            <a:ext cx="3810000" cy="1308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Straight Arrow Connector 33"/>
          <p:cNvCxnSpPr>
            <a:cxnSpLocks noChangeShapeType="1"/>
          </p:cNvCxnSpPr>
          <p:nvPr/>
        </p:nvCxnSpPr>
        <p:spPr bwMode="auto">
          <a:xfrm rot="10800000" flipV="1">
            <a:off x="1828800" y="4191000"/>
            <a:ext cx="4800600" cy="1290638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5" grpId="0"/>
      <p:bldP spid="2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7" name="Group 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5128" name="Group 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512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5130" name="Object 1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5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5131" name="Group 1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5132" name="AutoShape 1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133" name="Group 1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5134" name="Freeform 1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5" name="Freeform 1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6" name="Freeform 1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7" name="Freeform 1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8" name="Freeform 1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9" name="Freeform 1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0" name="Freeform 2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1" name="Freeform 2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" name="Freeform 2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3" name="Freeform 2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4" name="Freeform 2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5" name="Freeform 2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6" name="Freeform 2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7" name="Freeform 2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8" name="Freeform 2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9" name="Freeform 2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0" name="Freeform 3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1" name="Freeform 3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2" name="Freeform 3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3" name="Freeform 3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4" name="Freeform 3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5" name="Freeform 3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6" name="Freeform 3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7" name="Freeform 3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8" name="Freeform 3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9" name="Freeform 3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0" name="Freeform 4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1" name="Freeform 4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2" name="Freeform 4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3" name="Freeform 4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4" name="Freeform 4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5" name="Freeform 4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6" name="Freeform 4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7" name="Freeform 4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8" name="Freeform 4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9" name="Freeform 4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0" name="Freeform 5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1" name="Freeform 5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2" name="Freeform 5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3" name="Freeform 5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4" name="Freeform 5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5" name="Freeform 5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6" name="Freeform 5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7" name="Freeform 5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8" name="Freeform 5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9" name="Freeform 5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0" name="Freeform 6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1" name="Freeform 6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2" name="Freeform 6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3" name="Freeform 6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4" name="Freeform 6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5" name="Freeform 6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6" name="Freeform 6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7" name="Freeform 6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8" name="Freeform 6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9" name="Freeform 6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0" name="Freeform 7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1" name="Freeform 7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2" name="Freeform 7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3" name="Freeform 7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4" name="Freeform 7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5" name="Freeform 7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6" name="Freeform 7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7" name="Freeform 7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8" name="Freeform 7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9" name="Freeform 7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0" name="Freeform 8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1" name="Freeform 8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2" name="Freeform 8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3" name="Freeform 8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4" name="Freeform 8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5" name="Freeform 8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6" name="Freeform 8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7" name="Freeform 8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8" name="Freeform 8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9" name="Freeform 8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0" name="Freeform 9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1" name="Freeform 9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2" name="Freeform 9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3" name="Freeform 9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4" name="Freeform 9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5" name="Freeform 9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6" name="Freeform 9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7" name="Freeform 9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8" name="Freeform 9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9" name="Freeform 9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0" name="Freeform 10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1" name="Freeform 10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2" name="Freeform 10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3" name="Freeform 10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4" name="Freeform 10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5" name="Freeform 10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6" name="Freeform 10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7" name="Freeform 10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8" name="Freeform 10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9" name="Freeform 10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0" name="Freeform 11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1" name="Freeform 11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2" name="Freeform 11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3" name="Freeform 11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4" name="Freeform 11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5" name="Freeform 11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6" name="Freeform 11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7" name="Freeform 11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8" name="Freeform 11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9" name="Freeform 11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0" name="Freeform 12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1" name="Freeform 12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2" name="Freeform 12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3" name="Freeform 12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4" name="Freeform 12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5" name="Freeform 12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6" name="Freeform 12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7" name="Freeform 12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8" name="Freeform 12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9" name="Freeform 12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0" name="Freeform 13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1" name="Freeform 13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2" name="Freeform 13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3" name="Freeform 13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4" name="Freeform 13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5" name="Freeform 13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6" name="Freeform 13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7" name="Freeform 13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8" name="Freeform 13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9" name="Freeform 13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0" name="Freeform 14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1" name="Freeform 14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2" name="Freeform 14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3" name="Freeform 14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4" name="Freeform 14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5" name="Freeform 14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6" name="Freeform 14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7" name="Freeform 14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8" name="Freeform 14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9" name="Freeform 14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0" name="Freeform 15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1" name="Freeform 15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2" name="Freeform 15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3" name="Freeform 15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4" name="Freeform 15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5" name="Freeform 15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6" name="Freeform 15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8" name="Freeform 15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0" name="Freeform 16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1" name="Freeform 16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2" name="Freeform 16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3" name="Freeform 16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4" name="Freeform 16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5" name="Freeform 16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6" name="Freeform 16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7" name="Freeform 16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8" name="Freeform 16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9" name="Freeform 16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1" name="Freeform 17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2" name="Freeform 17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3" name="Freeform 17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4" name="Freeform 17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5" name="Freeform 17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6" name="Freeform 17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8" name="Freeform 17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9" name="Freeform 17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0" name="Freeform 18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1" name="Freeform 18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2" name="Freeform 18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3" name="Freeform 18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4" name="Freeform 18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5" name="Freeform 18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6" name="Freeform 18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7" name="Freeform 18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8" name="Freeform 18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9" name="Freeform 18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0" name="Freeform 19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1" name="Freeform 19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2" name="Freeform 19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3" name="Freeform 19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4" name="Freeform 19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5" name="Freeform 19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6" name="Freeform 19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7" name="Freeform 19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8" name="Freeform 19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9" name="Freeform 19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0" name="Freeform 20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1" name="Freeform 20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2" name="Freeform 20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3" name="Freeform 20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4" name="Freeform 20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5" name="Freeform 20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6" name="Freeform 20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7" name="Freeform 20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8" name="Freeform 20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9" name="Freeform 20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0" name="Freeform 21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" name="Freeform 21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" name="Freeform 21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3" name="Freeform 21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34" name="Freeform 21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" name="Freeform 21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" name="Freeform 21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" name="Freeform 21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" name="Freeform 21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" name="Freeform 21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" name="Freeform 22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" name="Freeform 22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" name="Freeform 22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" name="Freeform 22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" name="Freeform 22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" name="Freeform 22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" name="Freeform 22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" name="Freeform 22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" name="Freeform 22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" name="Freeform 22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" name="Freeform 23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" name="Freeform 23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" name="Freeform 23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" name="Freeform 23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" name="Freeform 23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" name="Freeform 23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" name="Freeform 23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" name="Freeform 23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" name="Freeform 23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" name="Freeform 23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" name="Freeform 24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" name="Freeform 24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" name="Freeform 24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" name="Freeform 24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" name="Freeform 24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" name="Freeform 24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" name="Freeform 24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" name="Freeform 24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" name="Freeform 24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" name="Freeform 24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" name="Freeform 25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" name="Freeform 25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" name="Freeform 25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" name="Freeform 25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" name="Freeform 25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" name="Freeform 25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" name="Freeform 25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" name="Freeform 25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" name="Freeform 25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" name="Freeform 25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" name="Freeform 26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" name="Freeform 26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" name="Freeform 26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" name="Freeform 26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" name="Freeform 26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" name="Freeform 26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" name="Freeform 26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" name="Freeform 26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" name="Freeform 26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" name="Freeform 26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" name="Freeform 27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" name="Freeform 27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" name="Freeform 27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" name="Freeform 27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" name="Freeform 27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" name="Freeform 27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" name="Freeform 27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" name="Freeform 27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" name="Freeform 27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" name="Freeform 27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" name="Freeform 28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" name="Freeform 28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" name="Freeform 28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" name="Freeform 28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" name="Freeform 28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" name="Freeform 28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" name="Freeform 28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" name="Freeform 28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" name="Freeform 28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" name="Freeform 28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" name="Freeform 29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" name="Freeform 29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" name="Freeform 29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" name="Freeform 29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" name="Freeform 29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" name="Freeform 29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" name="Freeform 29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" name="Freeform 29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" name="Freeform 29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" name="Freeform 29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" name="Freeform 30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" name="Freeform 30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" name="Freeform 30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" name="Freeform 30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" name="Freeform 30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" name="Freeform 30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" name="Freeform 30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" name="Freeform 30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" name="Freeform 30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" name="Freeform 30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" name="Freeform 31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" name="Freeform 31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" name="Freeform 31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" name="Freeform 31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" name="Freeform 31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" name="Freeform 31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" name="Freeform 31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" name="Freeform 31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" name="Freeform 31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" name="Freeform 31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" name="Freeform 32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" name="Freeform 32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" name="Freeform 32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" name="Freeform 32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" name="Freeform 32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" name="Freeform 32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" name="Freeform 32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" name="Freeform 32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" name="Freeform 32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" name="Freeform 32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" name="Freeform 33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" name="Freeform 33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" name="Freeform 33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" name="Freeform 33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454" name="Picture 33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455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53605" name="Rectangle 5"/>
          <p:cNvSpPr>
            <a:spLocks noChangeArrowheads="1"/>
          </p:cNvSpPr>
          <p:nvPr/>
        </p:nvSpPr>
        <p:spPr bwMode="auto">
          <a:xfrm>
            <a:off x="457200" y="1295400"/>
            <a:ext cx="7600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Khí hậu ở Tây Nguyên có mấy mùa? </a:t>
            </a:r>
          </a:p>
        </p:txBody>
      </p:sp>
      <p:sp>
        <p:nvSpPr>
          <p:cNvPr id="153606" name="Text Box 6"/>
          <p:cNvSpPr txBox="1">
            <a:spLocks noChangeArrowheads="1"/>
          </p:cNvSpPr>
          <p:nvPr/>
        </p:nvSpPr>
        <p:spPr bwMode="auto">
          <a:xfrm>
            <a:off x="381000" y="1981200"/>
            <a:ext cx="8229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- Khí hậu Tây Nguyên có hai mùa rõ rệt là mùa mưa và mùa khô.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717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717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717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05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718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718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18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718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8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7503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04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170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64525" name="Rectangle 13"/>
          <p:cNvSpPr>
            <a:spLocks noChangeArrowheads="1"/>
          </p:cNvSpPr>
          <p:nvPr/>
        </p:nvSpPr>
        <p:spPr bwMode="auto">
          <a:xfrm>
            <a:off x="304800" y="2362200"/>
            <a:ext cx="838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</a:t>
            </a:r>
            <a:r>
              <a:rPr lang="fr-FR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Gia-rai, Xơ-đăng, Ê- đê, Ba-na, Mông, Tày, Nùng, Kinh …</a:t>
            </a:r>
            <a:endParaRPr lang="en-US" sz="2400" b="1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3" name="Rectangle 14"/>
          <p:cNvSpPr>
            <a:spLocks noChangeArrowheads="1"/>
          </p:cNvSpPr>
          <p:nvPr/>
        </p:nvSpPr>
        <p:spPr bwMode="auto">
          <a:xfrm>
            <a:off x="685800" y="1600200"/>
            <a:ext cx="7696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Kể tên một số dân tộc sống ở Tây Nguyên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64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25" grpId="0"/>
      <p:bldP spid="717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7" name="Group 1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0258" name="Group 1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025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0260" name="Object 2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58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2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0261" name="Group 2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0262" name="AutoShape 2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263" name="Group 2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0264" name="Freeform 2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5" name="Freeform 2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6" name="Freeform 2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7" name="Freeform 2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8" name="Freeform 2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9" name="Freeform 2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0" name="Freeform 3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1" name="Freeform 3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2" name="Freeform 3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3" name="Freeform 3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4" name="Freeform 3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5" name="Freeform 3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6" name="Freeform 3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7" name="Freeform 3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8" name="Freeform 3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9" name="Freeform 3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0" name="Freeform 4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1" name="Freeform 4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2" name="Freeform 4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3" name="Freeform 4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4" name="Freeform 4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5" name="Freeform 4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6" name="Freeform 4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7" name="Freeform 4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8" name="Freeform 4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9" name="Freeform 4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0" name="Freeform 5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1" name="Freeform 5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2" name="Freeform 5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3" name="Freeform 5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4" name="Freeform 5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5" name="Freeform 5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6" name="Freeform 5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7" name="Freeform 5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8" name="Freeform 5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9" name="Freeform 5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0" name="Freeform 6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1" name="Freeform 6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2" name="Freeform 6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3" name="Freeform 6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4" name="Freeform 6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5" name="Freeform 6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6" name="Freeform 6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7" name="Freeform 6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8" name="Freeform 6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9" name="Freeform 6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0" name="Freeform 7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1" name="Freeform 7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2" name="Freeform 7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3" name="Freeform 7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4" name="Freeform 7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5" name="Freeform 7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6" name="Freeform 7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7" name="Freeform 7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8" name="Freeform 7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9" name="Freeform 7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0" name="Freeform 8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1" name="Freeform 8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2" name="Freeform 8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3" name="Freeform 8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4" name="Freeform 8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5" name="Freeform 8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6" name="Freeform 8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7" name="Freeform 8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8" name="Freeform 8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9" name="Freeform 8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0" name="Freeform 9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1" name="Freeform 9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2" name="Freeform 9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3" name="Freeform 9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4" name="Freeform 9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5" name="Freeform 9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6" name="Freeform 9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7" name="Freeform 9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8" name="Freeform 9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9" name="Freeform 9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0" name="Freeform 10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1" name="Freeform 10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2" name="Freeform 10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3" name="Freeform 10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4" name="Freeform 10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5" name="Freeform 10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6" name="Freeform 10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7" name="Freeform 10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8" name="Freeform 10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9" name="Freeform 10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0" name="Freeform 11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1" name="Freeform 11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2" name="Freeform 11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3" name="Freeform 11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4" name="Freeform 11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5" name="Freeform 11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6" name="Freeform 11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7" name="Freeform 11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8" name="Freeform 11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9" name="Freeform 11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0" name="Freeform 12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1" name="Freeform 12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2" name="Freeform 12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3" name="Freeform 12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4" name="Freeform 12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5" name="Freeform 12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6" name="Freeform 12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7" name="Freeform 12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8" name="Freeform 12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9" name="Freeform 12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0" name="Freeform 13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1" name="Freeform 13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2" name="Freeform 13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3" name="Freeform 13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4" name="Freeform 13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5" name="Freeform 13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6" name="Freeform 13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7" name="Freeform 13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8" name="Freeform 13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9" name="Freeform 13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0" name="Freeform 14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1" name="Freeform 14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2" name="Freeform 14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3" name="Freeform 14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4" name="Freeform 14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5" name="Freeform 14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6" name="Freeform 14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7" name="Freeform 14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8" name="Freeform 14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9" name="Freeform 14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0" name="Freeform 15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1" name="Freeform 15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2" name="Freeform 15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3" name="Freeform 15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4" name="Freeform 15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5" name="Freeform 15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6" name="Freeform 15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7" name="Freeform 15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8" name="Freeform 15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9" name="Freeform 15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0" name="Freeform 16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1" name="Freeform 16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2" name="Freeform 16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3" name="Freeform 16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4" name="Freeform 16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5" name="Freeform 16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6" name="Freeform 16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7" name="Freeform 16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8" name="Freeform 16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9" name="Freeform 16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0" name="Freeform 17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1" name="Freeform 17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2" name="Freeform 17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3" name="Freeform 17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4" name="Freeform 17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5" name="Freeform 17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6" name="Freeform 17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7" name="Freeform 17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8" name="Freeform 17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9" name="Freeform 17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0" name="Freeform 18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1" name="Freeform 18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2" name="Freeform 18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3" name="Freeform 18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4" name="Freeform 18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5" name="Freeform 18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6" name="Freeform 18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7" name="Freeform 18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8" name="Freeform 18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9" name="Freeform 18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1" name="Freeform 19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2" name="Freeform 19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3" name="Freeform 19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4" name="Freeform 19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5" name="Freeform 19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6" name="Freeform 19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7" name="Freeform 19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8" name="Freeform 19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9" name="Freeform 19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0" name="Freeform 20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1" name="Freeform 20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2" name="Freeform 20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3" name="Freeform 20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4" name="Freeform 20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5" name="Freeform 20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6" name="Freeform 20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7" name="Freeform 20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8" name="Freeform 20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9" name="Freeform 20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0" name="Freeform 21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1" name="Freeform 21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2" name="Freeform 21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3" name="Freeform 21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4" name="Freeform 21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5" name="Freeform 21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6" name="Freeform 21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7" name="Freeform 21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8" name="Freeform 21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9" name="Freeform 21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0" name="Freeform 22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1" name="Freeform 22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2" name="Freeform 22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3" name="Freeform 22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464" name="Freeform 22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5" name="Freeform 22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6" name="Freeform 22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7" name="Freeform 22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8" name="Freeform 22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9" name="Freeform 22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0" name="Freeform 23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1" name="Freeform 23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2" name="Freeform 23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3" name="Freeform 23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4" name="Freeform 23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5" name="Freeform 23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6" name="Freeform 23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7" name="Freeform 23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8" name="Freeform 23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9" name="Freeform 23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0" name="Freeform 24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1" name="Freeform 24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2" name="Freeform 24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3" name="Freeform 24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4" name="Freeform 24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5" name="Freeform 24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6" name="Freeform 24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7" name="Freeform 24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8" name="Freeform 24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9" name="Freeform 24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0" name="Freeform 25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1" name="Freeform 25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2" name="Freeform 25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3" name="Freeform 25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4" name="Freeform 25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5" name="Freeform 25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6" name="Freeform 25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7" name="Freeform 25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8" name="Freeform 25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9" name="Freeform 25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0" name="Freeform 26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1" name="Freeform 26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2" name="Freeform 26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3" name="Freeform 26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4" name="Freeform 26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5" name="Freeform 26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6" name="Freeform 26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7" name="Freeform 26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8" name="Freeform 26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9" name="Freeform 26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0" name="Freeform 27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1" name="Freeform 27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2" name="Freeform 27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3" name="Freeform 27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4" name="Freeform 27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5" name="Freeform 27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6" name="Freeform 27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7" name="Freeform 27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8" name="Freeform 27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9" name="Freeform 27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0" name="Freeform 28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1" name="Freeform 28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2" name="Freeform 28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3" name="Freeform 28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4" name="Freeform 28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5" name="Freeform 28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6" name="Freeform 28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7" name="Freeform 28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8" name="Freeform 28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9" name="Freeform 28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0" name="Freeform 29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1" name="Freeform 29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2" name="Freeform 29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3" name="Freeform 29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4" name="Freeform 29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5" name="Freeform 29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6" name="Freeform 29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7" name="Freeform 29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8" name="Freeform 29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9" name="Freeform 29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0" name="Freeform 30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1" name="Freeform 30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2" name="Freeform 30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3" name="Freeform 30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4" name="Freeform 30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5" name="Freeform 30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6" name="Freeform 30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7" name="Freeform 30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8" name="Freeform 30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9" name="Freeform 30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0" name="Freeform 31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1" name="Freeform 31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2" name="Freeform 31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3" name="Freeform 31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4" name="Freeform 31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5" name="Freeform 31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6" name="Freeform 31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7" name="Freeform 31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8" name="Freeform 31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9" name="Freeform 31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0" name="Freeform 32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1" name="Freeform 32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2" name="Freeform 32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3" name="Freeform 32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4" name="Freeform 32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5" name="Freeform 32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6" name="Freeform 32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7" name="Freeform 32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8" name="Freeform 32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9" name="Freeform 32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0" name="Freeform 33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1" name="Freeform 33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2" name="Freeform 33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3" name="Freeform 33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4" name="Freeform 33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5" name="Freeform 33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6" name="Freeform 33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7" name="Freeform 33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8" name="Freeform 33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9" name="Freeform 33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0" name="Freeform 34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1" name="Freeform 34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2" name="Freeform 34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3" name="Freeform 34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0584" name="Picture 34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585" name="Picture 34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6981" name="Text Box 5"/>
          <p:cNvSpPr txBox="1">
            <a:spLocks noChangeArrowheads="1"/>
          </p:cNvSpPr>
          <p:nvPr/>
        </p:nvSpPr>
        <p:spPr bwMode="auto">
          <a:xfrm>
            <a:off x="381000" y="1981200"/>
            <a:ext cx="8763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Những dân tộc sống lâu đời ở đây: Ê-đê, Ba-Na, Gia-rai, Xơ-đăng,…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52400" y="3505200"/>
            <a:ext cx="8839200" cy="2871788"/>
            <a:chOff x="336" y="1929"/>
            <a:chExt cx="5280" cy="1375"/>
          </a:xfrm>
        </p:grpSpPr>
        <p:pic>
          <p:nvPicPr>
            <p:cNvPr id="10248" name="Picture 7" descr="080920033344-730-560">
              <a:hlinkClick r:id="rId8"/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1929"/>
              <a:ext cx="1013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49" name="Picture 8" descr="6y5t2oLI1RzQI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Rectangle 9"/>
            <p:cNvSpPr>
              <a:spLocks noChangeArrowheads="1"/>
            </p:cNvSpPr>
            <p:nvPr/>
          </p:nvSpPr>
          <p:spPr bwMode="auto">
            <a:xfrm>
              <a:off x="492" y="3129"/>
              <a:ext cx="56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 Gia-rai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251" name="Rectangle 10"/>
            <p:cNvSpPr>
              <a:spLocks noChangeArrowheads="1"/>
            </p:cNvSpPr>
            <p:nvPr/>
          </p:nvSpPr>
          <p:spPr bwMode="auto">
            <a:xfrm>
              <a:off x="1824" y="3129"/>
              <a:ext cx="618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Xơ-đăng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0252" name="Picture 11" descr="Ede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1929"/>
              <a:ext cx="123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Rectangle 12"/>
            <p:cNvSpPr>
              <a:spLocks noChangeArrowheads="1"/>
            </p:cNvSpPr>
            <p:nvPr/>
          </p:nvSpPr>
          <p:spPr bwMode="auto">
            <a:xfrm>
              <a:off x="3276" y="3129"/>
              <a:ext cx="417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Ê- đê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0254" name="Picture 13" descr="P8-9-10-X07-10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5" name="Rectangle 14"/>
            <p:cNvSpPr>
              <a:spLocks noChangeArrowheads="1"/>
            </p:cNvSpPr>
            <p:nvPr/>
          </p:nvSpPr>
          <p:spPr bwMode="auto">
            <a:xfrm>
              <a:off x="4668" y="3129"/>
              <a:ext cx="45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Ba-na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244" name="Text Box 18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10245" name="Rectangle 1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DÂN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TỘC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TÂY</a:t>
            </a:r>
            <a:r>
              <a:rPr lang="en-US" sz="28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u="sng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NGUYÊN</a:t>
            </a:r>
            <a:endParaRPr lang="en-US" sz="2800" b="1" u="sng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69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87" name="Group 2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1288" name="Group 2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128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1290" name="Object 2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161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2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291" name="Group 2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1292" name="AutoShape 2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293" name="Group 2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1294" name="Freeform 3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5" name="Freeform 3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8" name="Freeform 3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9" name="Freeform 3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0" name="Freeform 3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1" name="Freeform 3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2" name="Freeform 3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3" name="Freeform 3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4" name="Freeform 4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5" name="Freeform 4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7" name="Freeform 4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8" name="Freeform 4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9" name="Freeform 4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0" name="Freeform 4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1" name="Freeform 4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2" name="Freeform 4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3" name="Freeform 4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4" name="Freeform 5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5" name="Freeform 5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6" name="Freeform 5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7" name="Freeform 5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8" name="Freeform 5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9" name="Freeform 5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0" name="Freeform 5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1" name="Freeform 5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2" name="Freeform 5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3" name="Freeform 5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4" name="Freeform 6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5" name="Freeform 6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6" name="Freeform 6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7" name="Freeform 6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8" name="Freeform 6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9" name="Freeform 6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0" name="Freeform 6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1" name="Freeform 6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2" name="Freeform 6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3" name="Freeform 6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4" name="Freeform 7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5" name="Freeform 7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6" name="Freeform 7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7" name="Freeform 7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8" name="Freeform 7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9" name="Freeform 7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0" name="Freeform 7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1" name="Freeform 7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2" name="Freeform 7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3" name="Freeform 7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4" name="Freeform 8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5" name="Freeform 8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6" name="Freeform 8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7" name="Freeform 8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8" name="Freeform 8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9" name="Freeform 8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0" name="Freeform 8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1" name="Freeform 8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2" name="Freeform 8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3" name="Freeform 8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4" name="Freeform 9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5" name="Freeform 9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6" name="Freeform 9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7" name="Freeform 9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8" name="Freeform 9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9" name="Freeform 9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0" name="Freeform 9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1" name="Freeform 9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2" name="Freeform 9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3" name="Freeform 9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4" name="Freeform 10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5" name="Freeform 10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6" name="Freeform 10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7" name="Freeform 10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8" name="Freeform 10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9" name="Freeform 10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0" name="Freeform 10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1" name="Freeform 10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2" name="Freeform 10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3" name="Freeform 10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" name="Freeform 11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" name="Freeform 11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6" name="Freeform 11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7" name="Freeform 11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" name="Freeform 11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9" name="Freeform 11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0" name="Freeform 11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" name="Freeform 11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" name="Freeform 11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3" name="Freeform 11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4" name="Freeform 12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5" name="Freeform 12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6" name="Freeform 12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7" name="Freeform 12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8" name="Freeform 12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9" name="Freeform 12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0" name="Freeform 12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1" name="Freeform 12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2" name="Freeform 12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3" name="Freeform 12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4" name="Freeform 13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5" name="Freeform 13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6" name="Freeform 13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7" name="Freeform 13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8" name="Freeform 13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9" name="Freeform 13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0" name="Freeform 13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1" name="Freeform 13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2" name="Freeform 13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3" name="Freeform 13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4" name="Freeform 14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5" name="Freeform 14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6" name="Freeform 14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7" name="Freeform 14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8" name="Freeform 14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9" name="Freeform 14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0" name="Freeform 14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1" name="Freeform 14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2" name="Freeform 14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3" name="Freeform 14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4" name="Freeform 15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5" name="Freeform 15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6" name="Freeform 15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7" name="Freeform 15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8" name="Freeform 15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9" name="Freeform 15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0" name="Freeform 15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1" name="Freeform 15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2" name="Freeform 15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3" name="Freeform 15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4" name="Freeform 16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5" name="Freeform 16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6" name="Freeform 16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7" name="Freeform 16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8" name="Freeform 16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9" name="Freeform 16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0" name="Freeform 16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1" name="Freeform 16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2" name="Freeform 16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3" name="Freeform 16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4" name="Freeform 17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5" name="Freeform 17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6" name="Freeform 17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7" name="Freeform 17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8" name="Freeform 17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9" name="Freeform 17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0" name="Freeform 17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1" name="Freeform 17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2" name="Freeform 17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3" name="Freeform 17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4" name="Freeform 18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5" name="Freeform 18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6" name="Freeform 18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7" name="Freeform 18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8" name="Freeform 18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9" name="Freeform 18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0" name="Freeform 18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1" name="Freeform 18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2" name="Freeform 18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3" name="Freeform 18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4" name="Freeform 19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5" name="Freeform 19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6" name="Freeform 19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7" name="Freeform 19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8" name="Freeform 19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9" name="Freeform 19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0" name="Freeform 19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1" name="Freeform 19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2" name="Freeform 19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3" name="Freeform 19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4" name="Freeform 20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5" name="Freeform 20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6" name="Freeform 20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7" name="Freeform 20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8" name="Freeform 20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9" name="Freeform 20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0" name="Freeform 20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1" name="Freeform 20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2" name="Freeform 20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3" name="Freeform 20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4" name="Freeform 21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5" name="Freeform 21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6" name="Freeform 21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7" name="Freeform 21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8" name="Freeform 21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9" name="Freeform 21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0" name="Freeform 21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1" name="Freeform 21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2" name="Freeform 21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3" name="Freeform 21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4" name="Freeform 22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5" name="Freeform 22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6" name="Freeform 22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7" name="Freeform 22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8" name="Freeform 22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9" name="Freeform 22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0" name="Freeform 22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1" name="Freeform 22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2" name="Freeform 22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3" name="Freeform 22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494" name="Freeform 23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" name="Freeform 23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" name="Freeform 23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" name="Freeform 23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" name="Freeform 23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" name="Freeform 23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" name="Freeform 23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" name="Freeform 23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" name="Freeform 23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" name="Freeform 23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" name="Freeform 24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" name="Freeform 24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" name="Freeform 24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" name="Freeform 24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" name="Freeform 24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" name="Freeform 24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" name="Freeform 24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" name="Freeform 24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" name="Freeform 24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" name="Freeform 24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" name="Freeform 25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" name="Freeform 25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" name="Freeform 25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" name="Freeform 25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" name="Freeform 25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" name="Freeform 25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" name="Freeform 25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" name="Freeform 25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" name="Freeform 25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" name="Freeform 25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" name="Freeform 26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" name="Freeform 26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" name="Freeform 26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" name="Freeform 26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" name="Freeform 26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" name="Freeform 26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" name="Freeform 26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" name="Freeform 26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" name="Freeform 26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" name="Freeform 26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" name="Freeform 27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" name="Freeform 27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" name="Freeform 27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" name="Freeform 27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8" name="Freeform 27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9" name="Freeform 27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0" name="Freeform 27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1" name="Freeform 27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2" name="Freeform 27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3" name="Freeform 27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4" name="Freeform 28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5" name="Freeform 28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6" name="Freeform 28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7" name="Freeform 28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8" name="Freeform 28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9" name="Freeform 28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0" name="Freeform 28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1" name="Freeform 28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2" name="Freeform 28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3" name="Freeform 28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4" name="Freeform 29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5" name="Freeform 29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6" name="Freeform 29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7" name="Freeform 29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8" name="Freeform 29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9" name="Freeform 29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0" name="Freeform 29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1" name="Freeform 29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2" name="Freeform 29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3" name="Freeform 29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4" name="Freeform 30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5" name="Freeform 30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6" name="Freeform 30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7" name="Freeform 30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8" name="Freeform 30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9" name="Freeform 30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0" name="Freeform 30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1" name="Freeform 30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2" name="Freeform 30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3" name="Freeform 30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4" name="Freeform 31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5" name="Freeform 31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6" name="Freeform 31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7" name="Freeform 31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8" name="Freeform 31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9" name="Freeform 31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0" name="Freeform 31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1" name="Freeform 31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2" name="Freeform 31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3" name="Freeform 31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4" name="Freeform 32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5" name="Freeform 32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6" name="Freeform 32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7" name="Freeform 32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8" name="Freeform 32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9" name="Freeform 32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0" name="Freeform 32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1" name="Freeform 32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2" name="Freeform 32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3" name="Freeform 32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4" name="Freeform 33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5" name="Freeform 33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6" name="Freeform 33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7" name="Freeform 33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8" name="Freeform 33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9" name="Freeform 33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0" name="Freeform 33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1" name="Freeform 33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" name="Freeform 33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" name="Freeform 33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" name="Freeform 34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" name="Freeform 34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" name="Freeform 34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" name="Freeform 34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" name="Freeform 34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" name="Freeform 34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" name="Freeform 34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" name="Freeform 34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" name="Freeform 34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" name="Freeform 34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1614" name="Picture 35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615" name="Picture 351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26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914400" y="2362200"/>
            <a:ext cx="7772400" cy="990600"/>
            <a:chOff x="576" y="1488"/>
            <a:chExt cx="4896" cy="672"/>
          </a:xfrm>
        </p:grpSpPr>
        <p:sp>
          <p:nvSpPr>
            <p:cNvPr id="11284" name="AutoShape 30" descr="Dotted grid"/>
            <p:cNvSpPr>
              <a:spLocks noChangeArrowheads="1"/>
            </p:cNvSpPr>
            <p:nvPr/>
          </p:nvSpPr>
          <p:spPr bwMode="auto">
            <a:xfrm>
              <a:off x="576" y="1488"/>
              <a:ext cx="4896" cy="672"/>
            </a:xfrm>
            <a:prstGeom prst="flowChartAlternateProcess">
              <a:avLst/>
            </a:prstGeom>
            <a:pattFill prst="dotGrid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76200" cmpd="tri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9903" name="Rectangle 31"/>
            <p:cNvSpPr>
              <a:spLocks noChangeArrowheads="1"/>
            </p:cNvSpPr>
            <p:nvPr/>
          </p:nvSpPr>
          <p:spPr bwMode="auto">
            <a:xfrm>
              <a:off x="672" y="1536"/>
              <a:ext cx="4704" cy="30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</a:t>
              </a: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, Mông, Tày, Nùng, </a:t>
              </a: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…</a:t>
              </a:r>
            </a:p>
          </p:txBody>
        </p:sp>
      </p:grpSp>
      <p:sp>
        <p:nvSpPr>
          <p:cNvPr id="79908" name="Rectangle 36"/>
          <p:cNvSpPr>
            <a:spLocks noChangeArrowheads="1"/>
          </p:cNvSpPr>
          <p:nvPr/>
        </p:nvSpPr>
        <p:spPr bwMode="auto">
          <a:xfrm>
            <a:off x="784225" y="1828800"/>
            <a:ext cx="46577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Những dân tộc từ nơi khác đến:  </a:t>
            </a:r>
          </a:p>
        </p:txBody>
      </p:sp>
      <p:grpSp>
        <p:nvGrpSpPr>
          <p:cNvPr id="3" name="Group 44"/>
          <p:cNvGrpSpPr>
            <a:grpSpLocks/>
          </p:cNvGrpSpPr>
          <p:nvPr/>
        </p:nvGrpSpPr>
        <p:grpSpPr bwMode="auto">
          <a:xfrm>
            <a:off x="914400" y="3282950"/>
            <a:ext cx="7423150" cy="3251200"/>
            <a:chOff x="576" y="2068"/>
            <a:chExt cx="4676" cy="2048"/>
          </a:xfrm>
        </p:grpSpPr>
        <p:sp>
          <p:nvSpPr>
            <p:cNvPr id="11274" name="Text Box 2"/>
            <p:cNvSpPr txBox="1">
              <a:spLocks noChangeArrowheads="1"/>
            </p:cNvSpPr>
            <p:nvPr/>
          </p:nvSpPr>
          <p:spPr bwMode="auto">
            <a:xfrm>
              <a:off x="1632" y="2508"/>
              <a:ext cx="16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5" name="Picture 20" descr="dan-toc-Mong31109-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112"/>
              <a:ext cx="1440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Rectangle 21"/>
            <p:cNvSpPr>
              <a:spLocks noChangeArrowheads="1"/>
            </p:cNvSpPr>
            <p:nvPr/>
          </p:nvSpPr>
          <p:spPr bwMode="auto">
            <a:xfrm>
              <a:off x="976" y="3828"/>
              <a:ext cx="59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Mông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7" name="Picture 22" descr="2cc">
              <a:hlinkClick r:id="rId9"/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0" y="2112"/>
              <a:ext cx="806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Rectangle 23"/>
            <p:cNvSpPr>
              <a:spLocks noChangeArrowheads="1"/>
            </p:cNvSpPr>
            <p:nvPr/>
          </p:nvSpPr>
          <p:spPr bwMode="auto">
            <a:xfrm>
              <a:off x="2224" y="3828"/>
              <a:ext cx="4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Tày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9" name="Picture 24" descr="nun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2" y="2115"/>
              <a:ext cx="928" cy="1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0" name="Rectangle 25"/>
            <p:cNvSpPr>
              <a:spLocks noChangeArrowheads="1"/>
            </p:cNvSpPr>
            <p:nvPr/>
          </p:nvSpPr>
          <p:spPr bwMode="auto">
            <a:xfrm>
              <a:off x="3232" y="3828"/>
              <a:ext cx="56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Nùng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81" name="Picture 26" descr="aobaba1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8" y="2068"/>
              <a:ext cx="896" cy="1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2" name="Rectangle 27"/>
            <p:cNvSpPr>
              <a:spLocks noChangeArrowheads="1"/>
            </p:cNvSpPr>
            <p:nvPr/>
          </p:nvSpPr>
          <p:spPr bwMode="auto">
            <a:xfrm>
              <a:off x="4480" y="3828"/>
              <a:ext cx="7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 …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283" name="Text Box 37"/>
            <p:cNvSpPr txBox="1">
              <a:spLocks noChangeArrowheads="1"/>
            </p:cNvSpPr>
            <p:nvPr/>
          </p:nvSpPr>
          <p:spPr bwMode="auto">
            <a:xfrm>
              <a:off x="806" y="2471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/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270" name="Text Box 42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11271" name="Rectangle 2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9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0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8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2299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230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2301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62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302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2303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304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2305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6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7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8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9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0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1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2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3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4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5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6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7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8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9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0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1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2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3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4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5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6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7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8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9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0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1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2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3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4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5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6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7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8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9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0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1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2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3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4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5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6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7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8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9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0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1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2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3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4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5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6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7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8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9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0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1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2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3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4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5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6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7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8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9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0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1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2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3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4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5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6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7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8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9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0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1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2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3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4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5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6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7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8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9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0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1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2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3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4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5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6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7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8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9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0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1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2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3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4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5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6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7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8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9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0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1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2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3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4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5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6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7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8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9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0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1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2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3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4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5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6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7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8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9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0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1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2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3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4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5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6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7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8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9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1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2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3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4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5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7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9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0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1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2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3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4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5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6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7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8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9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0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1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2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3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4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5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6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7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8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9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1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2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3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4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5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6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7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8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9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0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1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2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3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4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5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6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7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8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9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0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1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2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3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4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5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6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7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8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9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1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2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3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4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505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3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4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5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6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0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1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2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3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4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5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6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7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8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9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0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1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2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3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4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5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6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7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8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9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0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1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2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3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4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5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6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7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8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9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0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1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2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3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4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5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6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7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8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9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0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1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2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3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4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5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6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7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8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9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0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1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2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3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4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5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6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7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8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9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0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1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2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3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4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5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6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7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8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9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0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1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2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3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4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5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6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7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8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9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0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1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2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3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4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5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6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7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8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9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0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1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2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3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4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5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6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7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8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9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0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1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2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3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4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2625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626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290" name="Rectangle 10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12291" name="Rectangle 12"/>
          <p:cNvSpPr>
            <a:spLocks noChangeArrowheads="1"/>
          </p:cNvSpPr>
          <p:nvPr/>
        </p:nvSpPr>
        <p:spPr bwMode="auto">
          <a:xfrm>
            <a:off x="381000" y="914400"/>
            <a:ext cx="6316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nơi có nhiều dân tộc chung sống</a:t>
            </a:r>
          </a:p>
        </p:txBody>
      </p:sp>
      <p:sp>
        <p:nvSpPr>
          <p:cNvPr id="67599" name="Rectangle 15"/>
          <p:cNvSpPr>
            <a:spLocks noChangeArrowheads="1"/>
          </p:cNvSpPr>
          <p:nvPr/>
        </p:nvSpPr>
        <p:spPr bwMode="auto">
          <a:xfrm>
            <a:off x="381000" y="1447800"/>
            <a:ext cx="84582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Mỗi dân tộc có phong tục, tập quán, tiếng nói, sinh hoạt khác nhau…</a:t>
            </a:r>
          </a:p>
        </p:txBody>
      </p:sp>
      <p:sp>
        <p:nvSpPr>
          <p:cNvPr id="12293" name="Rectangle 12"/>
          <p:cNvSpPr>
            <a:spLocks noChangeArrowheads="1"/>
          </p:cNvSpPr>
          <p:nvPr/>
        </p:nvSpPr>
        <p:spPr bwMode="auto">
          <a:xfrm>
            <a:off x="1381125" y="381000"/>
            <a:ext cx="6149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16" name="Rectangle 15"/>
          <p:cNvSpPr/>
          <p:nvPr/>
        </p:nvSpPr>
        <p:spPr>
          <a:xfrm>
            <a:off x="990600" y="2590800"/>
            <a:ext cx="7391400" cy="51911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- Mỗi dân tộc có những đặc điểm gì riêng biệt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9" grpId="0"/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332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332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332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650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32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332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32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332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52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2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3648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649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314" name="Rectangle 10"/>
          <p:cNvSpPr>
            <a:spLocks noChangeArrowheads="1"/>
          </p:cNvSpPr>
          <p:nvPr/>
        </p:nvSpPr>
        <p:spPr bwMode="auto">
          <a:xfrm>
            <a:off x="914400" y="1447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13315" name="Text Box 20"/>
          <p:cNvSpPr txBox="1">
            <a:spLocks noChangeArrowheads="1"/>
          </p:cNvSpPr>
          <p:nvPr/>
        </p:nvSpPr>
        <p:spPr bwMode="auto">
          <a:xfrm>
            <a:off x="381000" y="1981200"/>
            <a:ext cx="8458200" cy="1370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+ </a:t>
            </a:r>
            <a:r>
              <a:rPr lang="fr-FR" sz="2400" b="1">
                <a:solidFill>
                  <a:srgbClr val="0000FF"/>
                </a:solidFill>
                <a:latin typeface="Arial" charset="0"/>
              </a:rPr>
              <a:t>Gia-rai, Xơ-đăng, Ê- đê, Ba-na, Mông, Tày, Nùng, Kinh...</a:t>
            </a:r>
            <a:endParaRPr lang="en-US" sz="2400" b="1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+ Phong tục, tập quán, tiếng nói, sinh hoạt khác nhau...</a:t>
            </a:r>
          </a:p>
        </p:txBody>
      </p:sp>
      <p:sp>
        <p:nvSpPr>
          <p:cNvPr id="13316" name="Text Box 23"/>
          <p:cNvSpPr txBox="1">
            <a:spLocks noChangeArrowheads="1"/>
          </p:cNvSpPr>
          <p:nvPr/>
        </p:nvSpPr>
        <p:spPr bwMode="auto">
          <a:xfrm>
            <a:off x="381000" y="1295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</a:rPr>
              <a:t>1. Tây Nguyên – nơi có nhiều dân tộc chung sống</a:t>
            </a:r>
          </a:p>
        </p:txBody>
      </p:sp>
      <p:sp>
        <p:nvSpPr>
          <p:cNvPr id="13317" name="Rectangle 11"/>
          <p:cNvSpPr>
            <a:spLocks noChangeArrowheads="1"/>
          </p:cNvSpPr>
          <p:nvPr/>
        </p:nvSpPr>
        <p:spPr bwMode="auto">
          <a:xfrm>
            <a:off x="1389063" y="544513"/>
            <a:ext cx="61356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Arial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11"/>
  <p:tag name="MMPROD_UIDATA" val="&lt;database version=&quot;7.0&quot;&gt;&lt;object type=&quot;1&quot; unique_id=&quot;10001&quot;&gt;&lt;object type=&quot;8&quot; unique_id=&quot;10516&quot;&gt;&lt;/object&gt;&lt;object type=&quot;2&quot; unique_id=&quot;10517&quot;&gt;&lt;object type=&quot;3&quot; unique_id=&quot;10518&quot;&gt;&lt;property id=&quot;20148&quot; value=&quot;5&quot;/&gt;&lt;property id=&quot;20300&quot; value=&quot;Slide 1&quot;/&gt;&lt;property id=&quot;20307&quot; value=&quot;347&quot;/&gt;&lt;/object&gt;&lt;object type=&quot;3&quot; unique_id=&quot;10519&quot;&gt;&lt;property id=&quot;20148&quot; value=&quot;5&quot;/&gt;&lt;property id=&quot;20300&quot; value=&quot;Slide 2&quot;/&gt;&lt;property id=&quot;20307&quot; value=&quot;340&quot;/&gt;&lt;/object&gt;&lt;object type=&quot;3&quot; unique_id=&quot;10520&quot;&gt;&lt;property id=&quot;20148&quot; value=&quot;5&quot;/&gt;&lt;property id=&quot;20300&quot; value=&quot;Slide 3&quot;/&gt;&lt;property id=&quot;20307&quot; value=&quot;342&quot;/&gt;&lt;/object&gt;&lt;object type=&quot;3&quot; unique_id=&quot;10521&quot;&gt;&lt;property id=&quot;20148&quot; value=&quot;5&quot;/&gt;&lt;property id=&quot;20300&quot; value=&quot;Slide 4&quot;/&gt;&lt;property id=&quot;20307&quot; value=&quot;344&quot;/&gt;&lt;/object&gt;&lt;object type=&quot;3&quot; unique_id=&quot;10523&quot;&gt;&lt;property id=&quot;20148&quot; value=&quot;5&quot;/&gt;&lt;property id=&quot;20300&quot; value=&quot;Slide 6&quot;/&gt;&lt;property id=&quot;20307&quot; value=&quot;280&quot;/&gt;&lt;/object&gt;&lt;object type=&quot;3&quot; unique_id=&quot;10524&quot;&gt;&lt;property id=&quot;20148&quot; value=&quot;5&quot;/&gt;&lt;property id=&quot;20300&quot; value=&quot;Slide 7&quot;/&gt;&lt;property id=&quot;20307&quot; value=&quot;285&quot;/&gt;&lt;/object&gt;&lt;object type=&quot;3&quot; unique_id=&quot;10525&quot;&gt;&lt;property id=&quot;20148&quot; value=&quot;5&quot;/&gt;&lt;property id=&quot;20300&quot; value=&quot;Slide 8&quot;/&gt;&lt;property id=&quot;20307&quot; value=&quot;318&quot;/&gt;&lt;/object&gt;&lt;object type=&quot;3&quot; unique_id=&quot;10526&quot;&gt;&lt;property id=&quot;20148&quot; value=&quot;5&quot;/&gt;&lt;property id=&quot;20300&quot; value=&quot;Slide 9&quot;/&gt;&lt;property id=&quot;20307&quot; value=&quot;324&quot;/&gt;&lt;/object&gt;&lt;object type=&quot;3&quot; unique_id=&quot;10527&quot;&gt;&lt;property id=&quot;20148&quot; value=&quot;5&quot;/&gt;&lt;property id=&quot;20300&quot; value=&quot;Slide 10&quot;/&gt;&lt;property id=&quot;20307&quot; value=&quot;287&quot;/&gt;&lt;/object&gt;&lt;object type=&quot;3&quot; unique_id=&quot;10528&quot;&gt;&lt;property id=&quot;20148&quot; value=&quot;5&quot;/&gt;&lt;property id=&quot;20300&quot; value=&quot;Slide 11&quot;/&gt;&lt;property id=&quot;20307&quot; value=&quot;283&quot;/&gt;&lt;/object&gt;&lt;object type=&quot;3&quot; unique_id=&quot;10529&quot;&gt;&lt;property id=&quot;20148&quot; value=&quot;5&quot;/&gt;&lt;property id=&quot;20300&quot; value=&quot;Slide 12&quot;/&gt;&lt;property id=&quot;20307&quot; value=&quot;309&quot;/&gt;&lt;/object&gt;&lt;object type=&quot;3&quot; unique_id=&quot;10530&quot;&gt;&lt;property id=&quot;20148&quot; value=&quot;5&quot;/&gt;&lt;property id=&quot;20300&quot; value=&quot;Slide 13&quot;/&gt;&lt;property id=&quot;20307&quot; value=&quot;276&quot;/&gt;&lt;/object&gt;&lt;object type=&quot;3&quot; unique_id=&quot;10532&quot;&gt;&lt;property id=&quot;20148&quot; value=&quot;5&quot;/&gt;&lt;property id=&quot;20300&quot; value=&quot;Slide 14&quot;/&gt;&lt;property id=&quot;20307&quot; value=&quot;327&quot;/&gt;&lt;/object&gt;&lt;object type=&quot;3&quot; unique_id=&quot;10533&quot;&gt;&lt;property id=&quot;20148&quot; value=&quot;5&quot;/&gt;&lt;property id=&quot;20300&quot; value=&quot;Slide 15&quot;/&gt;&lt;property id=&quot;20307&quot; value=&quot;328&quot;/&gt;&lt;/object&gt;&lt;object type=&quot;3&quot; unique_id=&quot;10534&quot;&gt;&lt;property id=&quot;20148&quot; value=&quot;5&quot;/&gt;&lt;property id=&quot;20300&quot; value=&quot;Slide 16&quot;/&gt;&lt;property id=&quot;20307&quot; value=&quot;329&quot;/&gt;&lt;/object&gt;&lt;object type=&quot;3&quot; unique_id=&quot;10535&quot;&gt;&lt;property id=&quot;20148&quot; value=&quot;5&quot;/&gt;&lt;property id=&quot;20300&quot; value=&quot;Slide 17&quot;/&gt;&lt;property id=&quot;20307&quot; value=&quot;311&quot;/&gt;&lt;/object&gt;&lt;object type=&quot;3&quot; unique_id=&quot;10536&quot;&gt;&lt;property id=&quot;20148&quot; value=&quot;5&quot;/&gt;&lt;property id=&quot;20300&quot; value=&quot;Slide 18 - &amp;quot;Thảo luận theo cặp&amp;quot;&quot;/&gt;&lt;property id=&quot;20307&quot; value=&quot;332&quot;/&gt;&lt;/object&gt;&lt;object type=&quot;3&quot; unique_id=&quot;10537&quot;&gt;&lt;property id=&quot;20148&quot; value=&quot;5&quot;/&gt;&lt;property id=&quot;20300&quot; value=&quot;Slide 19&quot;/&gt;&lt;property id=&quot;20307&quot; value=&quot;331&quot;/&gt;&lt;/object&gt;&lt;object type=&quot;3&quot; unique_id=&quot;10538&quot;&gt;&lt;property id=&quot;20148&quot; value=&quot;5&quot;/&gt;&lt;property id=&quot;20300&quot; value=&quot;Slide 20&quot;/&gt;&lt;property id=&quot;20307&quot; value=&quot;330&quot;/&gt;&lt;/object&gt;&lt;object type=&quot;3&quot; unique_id=&quot;10539&quot;&gt;&lt;property id=&quot;20148&quot; value=&quot;5&quot;/&gt;&lt;property id=&quot;20300&quot; value=&quot;Slide 21&quot;/&gt;&lt;property id=&quot;20307&quot; value=&quot;323&quot;/&gt;&lt;/object&gt;&lt;object type=&quot;3&quot; unique_id=&quot;10540&quot;&gt;&lt;property id=&quot;20148&quot; value=&quot;5&quot;/&gt;&lt;property id=&quot;20300&quot; value=&quot;Slide 22&quot;/&gt;&lt;property id=&quot;20307&quot; value=&quot;315&quot;/&gt;&lt;/object&gt;&lt;object type=&quot;3&quot; unique_id=&quot;10541&quot;&gt;&lt;property id=&quot;20148&quot; value=&quot;5&quot;/&gt;&lt;property id=&quot;20300&quot; value=&quot;Slide 23&quot;/&gt;&lt;property id=&quot;20307&quot; value=&quot;334&quot;/&gt;&lt;/object&gt;&lt;object type=&quot;3&quot; unique_id=&quot;10542&quot;&gt;&lt;property id=&quot;20148&quot; value=&quot;5&quot;/&gt;&lt;property id=&quot;20300&quot; value=&quot;Slide 24&quot;/&gt;&lt;property id=&quot;20307&quot; value=&quot;299&quot;/&gt;&lt;/object&gt;&lt;object type=&quot;3&quot; unique_id=&quot;10543&quot;&gt;&lt;property id=&quot;20148&quot; value=&quot;5&quot;/&gt;&lt;property id=&quot;20300&quot; value=&quot;Slide 25&quot;/&gt;&lt;property id=&quot;20307&quot; value=&quot;335&quot;/&gt;&lt;/object&gt;&lt;object type=&quot;3&quot; unique_id=&quot;10545&quot;&gt;&lt;property id=&quot;20148&quot; value=&quot;5&quot;/&gt;&lt;property id=&quot;20300&quot; value=&quot;Slide 26&quot;/&gt;&lt;property id=&quot;20307&quot; value=&quot;297&quot;/&gt;&lt;/object&gt;&lt;object type=&quot;3&quot; unique_id=&quot;10546&quot;&gt;&lt;property id=&quot;20148&quot; value=&quot;5&quot;/&gt;&lt;property id=&quot;20300&quot; value=&quot;Slide 27&quot;/&gt;&lt;property id=&quot;20307&quot; value=&quot;304&quot;/&gt;&lt;/object&gt;&lt;object type=&quot;3&quot; unique_id=&quot;10547&quot;&gt;&lt;property id=&quot;20148&quot; value=&quot;5&quot;/&gt;&lt;property id=&quot;20300&quot; value=&quot;Slide 28&quot;/&gt;&lt;property id=&quot;20307&quot; value=&quot;306&quot;/&gt;&lt;/object&gt;&lt;object type=&quot;3&quot; unique_id=&quot;10548&quot;&gt;&lt;property id=&quot;20148&quot; value=&quot;5&quot;/&gt;&lt;property id=&quot;20300&quot; value=&quot;Slide 29&quot;/&gt;&lt;property id=&quot;20307&quot; value=&quot;345&quot;/&gt;&lt;/object&gt;&lt;object type=&quot;3&quot; unique_id=&quot;10549&quot;&gt;&lt;property id=&quot;20148&quot; value=&quot;5&quot;/&gt;&lt;property id=&quot;20300&quot; value=&quot;Slide 30&quot;/&gt;&lt;property id=&quot;20307&quot; value=&quot;346&quot;/&gt;&lt;/object&gt;&lt;object type=&quot;3&quot; unique_id=&quot;10550&quot;&gt;&lt;property id=&quot;20148&quot; value=&quot;5&quot;/&gt;&lt;property id=&quot;20300&quot; value=&quot;Slide 32&quot;/&gt;&lt;property id=&quot;20307&quot; value=&quot;348&quot;/&gt;&lt;/object&gt;&lt;object type=&quot;3&quot; unique_id=&quot;10946&quot;&gt;&lt;property id=&quot;20148&quot; value=&quot;5&quot;/&gt;&lt;property id=&quot;20300&quot; value=&quot;Slide 5&quot;/&gt;&lt;property id=&quot;20307&quot; value=&quot;350&quot;/&gt;&lt;/object&gt;&lt;object type=&quot;3&quot; unique_id=&quot;10947&quot;&gt;&lt;property id=&quot;20148&quot; value=&quot;5&quot;/&gt;&lt;property id=&quot;20300&quot; value=&quot;Slide 31&quot;/&gt;&lt;property id=&quot;20307&quot; value=&quot;349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2242</TotalTime>
  <Words>719</Words>
  <Application>Microsoft Office PowerPoint</Application>
  <PresentationFormat>On-screen Show (4:3)</PresentationFormat>
  <Paragraphs>108</Paragraphs>
  <Slides>25</Slides>
  <Notes>25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5" baseType="lpstr">
      <vt:lpstr>.VnTime</vt:lpstr>
      <vt:lpstr>Arial</vt:lpstr>
      <vt:lpstr>Times New Roman</vt:lpstr>
      <vt:lpstr>.VnRevue</vt:lpstr>
      <vt:lpstr>Wingdings</vt:lpstr>
      <vt:lpstr>Calibri</vt:lpstr>
      <vt:lpstr>VNI-Book</vt:lpstr>
      <vt:lpstr>.VnAristote</vt:lpstr>
      <vt:lpstr>Default Design</vt:lpstr>
      <vt:lpstr>Microsoft Clip 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AQ</dc:creator>
  <cp:lastModifiedBy>TAC</cp:lastModifiedBy>
  <cp:revision>177</cp:revision>
  <dcterms:created xsi:type="dcterms:W3CDTF">2010-09-19T07:29:51Z</dcterms:created>
  <dcterms:modified xsi:type="dcterms:W3CDTF">2019-11-06T08:32:56Z</dcterms:modified>
</cp:coreProperties>
</file>